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33"/>
  </p:notesMasterIdLst>
  <p:handoutMasterIdLst>
    <p:handoutMasterId r:id="rId34"/>
  </p:handoutMasterIdLst>
  <p:sldIdLst>
    <p:sldId id="323" r:id="rId5"/>
    <p:sldId id="324" r:id="rId6"/>
    <p:sldId id="309" r:id="rId7"/>
    <p:sldId id="301" r:id="rId8"/>
    <p:sldId id="328" r:id="rId9"/>
    <p:sldId id="326" r:id="rId10"/>
    <p:sldId id="348" r:id="rId11"/>
    <p:sldId id="349" r:id="rId12"/>
    <p:sldId id="327" r:id="rId13"/>
    <p:sldId id="319" r:id="rId14"/>
    <p:sldId id="330" r:id="rId15"/>
    <p:sldId id="355" r:id="rId16"/>
    <p:sldId id="331" r:id="rId17"/>
    <p:sldId id="356" r:id="rId18"/>
    <p:sldId id="333" r:id="rId19"/>
    <p:sldId id="341" r:id="rId20"/>
    <p:sldId id="334" r:id="rId21"/>
    <p:sldId id="335" r:id="rId22"/>
    <p:sldId id="336" r:id="rId23"/>
    <p:sldId id="357" r:id="rId24"/>
    <p:sldId id="343" r:id="rId25"/>
    <p:sldId id="350" r:id="rId26"/>
    <p:sldId id="344" r:id="rId27"/>
    <p:sldId id="346" r:id="rId28"/>
    <p:sldId id="351" r:id="rId29"/>
    <p:sldId id="352" r:id="rId30"/>
    <p:sldId id="353" r:id="rId31"/>
    <p:sldId id="354" r:id="rId3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8E8E8"/>
    <a:srgbClr val="DEDEDE"/>
    <a:srgbClr val="1D487D"/>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1AFC8-CDA1-4BCC-B28E-1C00A57B45FB}" v="621" dt="2021-08-18T07:59:21.6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war, Arsalan" userId="S::arsalan.anwar@westpharma.com::e7847097-3520-4bbf-87d4-5243a1939b56" providerId="AD" clId="Web-{8B6D0AA9-540C-EB8B-65F5-840102D54940}"/>
    <pc:docChg chg="modSld">
      <pc:chgData name="Anwar, Arsalan" userId="S::arsalan.anwar@westpharma.com::e7847097-3520-4bbf-87d4-5243a1939b56" providerId="AD" clId="Web-{8B6D0AA9-540C-EB8B-65F5-840102D54940}" dt="2021-08-18T07:06:06.356" v="1" actId="1076"/>
      <pc:docMkLst>
        <pc:docMk/>
      </pc:docMkLst>
      <pc:sldChg chg="modSp">
        <pc:chgData name="Anwar, Arsalan" userId="S::arsalan.anwar@westpharma.com::e7847097-3520-4bbf-87d4-5243a1939b56" providerId="AD" clId="Web-{8B6D0AA9-540C-EB8B-65F5-840102D54940}" dt="2021-08-18T07:06:06.356" v="1" actId="1076"/>
        <pc:sldMkLst>
          <pc:docMk/>
          <pc:sldMk cId="721902218" sldId="349"/>
        </pc:sldMkLst>
        <pc:graphicFrameChg chg="mod">
          <ac:chgData name="Anwar, Arsalan" userId="S::arsalan.anwar@westpharma.com::e7847097-3520-4bbf-87d4-5243a1939b56" providerId="AD" clId="Web-{8B6D0AA9-540C-EB8B-65F5-840102D54940}" dt="2021-08-18T07:06:06.356" v="1" actId="1076"/>
          <ac:graphicFrameMkLst>
            <pc:docMk/>
            <pc:sldMk cId="721902218" sldId="349"/>
            <ac:graphicFrameMk id="9" creationId="{36B2981E-78D1-4FD8-BE59-DBA0A7EFE306}"/>
          </ac:graphicFrameMkLst>
        </pc:graphicFrameChg>
      </pc:sldChg>
    </pc:docChg>
  </pc:docChgLst>
  <pc:docChgLst>
    <pc:chgData name="Anwar, Arsalan" userId="e7847097-3520-4bbf-87d4-5243a1939b56" providerId="ADAL" clId="{2AC1AFC8-CDA1-4BCC-B28E-1C00A57B45FB}"/>
    <pc:docChg chg="undo redo custSel addSld delSld modSld sldOrd">
      <pc:chgData name="Anwar, Arsalan" userId="e7847097-3520-4bbf-87d4-5243a1939b56" providerId="ADAL" clId="{2AC1AFC8-CDA1-4BCC-B28E-1C00A57B45FB}" dt="2021-08-18T07:59:21.646" v="1445" actId="20577"/>
      <pc:docMkLst>
        <pc:docMk/>
      </pc:docMkLst>
      <pc:sldChg chg="modSp">
        <pc:chgData name="Anwar, Arsalan" userId="e7847097-3520-4bbf-87d4-5243a1939b56" providerId="ADAL" clId="{2AC1AFC8-CDA1-4BCC-B28E-1C00A57B45FB}" dt="2021-08-18T07:11:28.650" v="15" actId="404"/>
        <pc:sldMkLst>
          <pc:docMk/>
          <pc:sldMk cId="1622464486" sldId="309"/>
        </pc:sldMkLst>
        <pc:graphicFrameChg chg="mod">
          <ac:chgData name="Anwar, Arsalan" userId="e7847097-3520-4bbf-87d4-5243a1939b56" providerId="ADAL" clId="{2AC1AFC8-CDA1-4BCC-B28E-1C00A57B45FB}" dt="2021-08-18T07:11:28.650" v="15" actId="404"/>
          <ac:graphicFrameMkLst>
            <pc:docMk/>
            <pc:sldMk cId="1622464486" sldId="309"/>
            <ac:graphicFrameMk id="5" creationId="{59405A29-4A0F-429B-A6BA-2D3E9946C76A}"/>
          </ac:graphicFrameMkLst>
        </pc:graphicFrameChg>
      </pc:sldChg>
      <pc:sldChg chg="modSp mod">
        <pc:chgData name="Anwar, Arsalan" userId="e7847097-3520-4bbf-87d4-5243a1939b56" providerId="ADAL" clId="{2AC1AFC8-CDA1-4BCC-B28E-1C00A57B45FB}" dt="2021-08-18T07:13:52.554" v="31" actId="33524"/>
        <pc:sldMkLst>
          <pc:docMk/>
          <pc:sldMk cId="3212931076" sldId="331"/>
        </pc:sldMkLst>
        <pc:spChg chg="mod">
          <ac:chgData name="Anwar, Arsalan" userId="e7847097-3520-4bbf-87d4-5243a1939b56" providerId="ADAL" clId="{2AC1AFC8-CDA1-4BCC-B28E-1C00A57B45FB}" dt="2021-08-18T07:13:52.554" v="31" actId="33524"/>
          <ac:spMkLst>
            <pc:docMk/>
            <pc:sldMk cId="3212931076" sldId="331"/>
            <ac:spMk id="2" creationId="{945226E3-628A-4F44-B532-806777C5B644}"/>
          </ac:spMkLst>
        </pc:spChg>
      </pc:sldChg>
      <pc:sldChg chg="modSp mod">
        <pc:chgData name="Anwar, Arsalan" userId="e7847097-3520-4bbf-87d4-5243a1939b56" providerId="ADAL" clId="{2AC1AFC8-CDA1-4BCC-B28E-1C00A57B45FB}" dt="2021-08-18T07:33:35.029" v="585" actId="20577"/>
        <pc:sldMkLst>
          <pc:docMk/>
          <pc:sldMk cId="1568649769" sldId="333"/>
        </pc:sldMkLst>
        <pc:spChg chg="mod">
          <ac:chgData name="Anwar, Arsalan" userId="e7847097-3520-4bbf-87d4-5243a1939b56" providerId="ADAL" clId="{2AC1AFC8-CDA1-4BCC-B28E-1C00A57B45FB}" dt="2021-08-18T07:33:35.029" v="585" actId="20577"/>
          <ac:spMkLst>
            <pc:docMk/>
            <pc:sldMk cId="1568649769" sldId="333"/>
            <ac:spMk id="6" creationId="{6847D3EC-42CA-4A5D-93A7-24BB05D0D145}"/>
          </ac:spMkLst>
        </pc:spChg>
      </pc:sldChg>
      <pc:sldChg chg="modSp mod">
        <pc:chgData name="Anwar, Arsalan" userId="e7847097-3520-4bbf-87d4-5243a1939b56" providerId="ADAL" clId="{2AC1AFC8-CDA1-4BCC-B28E-1C00A57B45FB}" dt="2021-08-18T07:53:09.476" v="1076" actId="113"/>
        <pc:sldMkLst>
          <pc:docMk/>
          <pc:sldMk cId="4150885990" sldId="334"/>
        </pc:sldMkLst>
        <pc:spChg chg="mod">
          <ac:chgData name="Anwar, Arsalan" userId="e7847097-3520-4bbf-87d4-5243a1939b56" providerId="ADAL" clId="{2AC1AFC8-CDA1-4BCC-B28E-1C00A57B45FB}" dt="2021-08-18T07:53:09.476" v="1076" actId="113"/>
          <ac:spMkLst>
            <pc:docMk/>
            <pc:sldMk cId="4150885990" sldId="334"/>
            <ac:spMk id="6" creationId="{6847D3EC-42CA-4A5D-93A7-24BB05D0D145}"/>
          </ac:spMkLst>
        </pc:spChg>
      </pc:sldChg>
      <pc:sldChg chg="modSp mod">
        <pc:chgData name="Anwar, Arsalan" userId="e7847097-3520-4bbf-87d4-5243a1939b56" providerId="ADAL" clId="{2AC1AFC8-CDA1-4BCC-B28E-1C00A57B45FB}" dt="2021-08-18T07:53:41.042" v="1083" actId="20577"/>
        <pc:sldMkLst>
          <pc:docMk/>
          <pc:sldMk cId="15734041" sldId="335"/>
        </pc:sldMkLst>
        <pc:spChg chg="mod">
          <ac:chgData name="Anwar, Arsalan" userId="e7847097-3520-4bbf-87d4-5243a1939b56" providerId="ADAL" clId="{2AC1AFC8-CDA1-4BCC-B28E-1C00A57B45FB}" dt="2021-08-18T07:53:41.042" v="1083" actId="20577"/>
          <ac:spMkLst>
            <pc:docMk/>
            <pc:sldMk cId="15734041" sldId="335"/>
            <ac:spMk id="6" creationId="{6847D3EC-42CA-4A5D-93A7-24BB05D0D145}"/>
          </ac:spMkLst>
        </pc:spChg>
      </pc:sldChg>
      <pc:sldChg chg="modSp mod">
        <pc:chgData name="Anwar, Arsalan" userId="e7847097-3520-4bbf-87d4-5243a1939b56" providerId="ADAL" clId="{2AC1AFC8-CDA1-4BCC-B28E-1C00A57B45FB}" dt="2021-08-18T07:57:42.994" v="1411" actId="27636"/>
        <pc:sldMkLst>
          <pc:docMk/>
          <pc:sldMk cId="1416679780" sldId="336"/>
        </pc:sldMkLst>
        <pc:spChg chg="mod">
          <ac:chgData name="Anwar, Arsalan" userId="e7847097-3520-4bbf-87d4-5243a1939b56" providerId="ADAL" clId="{2AC1AFC8-CDA1-4BCC-B28E-1C00A57B45FB}" dt="2021-08-18T07:54:19.213" v="1116" actId="20577"/>
          <ac:spMkLst>
            <pc:docMk/>
            <pc:sldMk cId="1416679780" sldId="336"/>
            <ac:spMk id="4" creationId="{6D113FB0-0FD5-40C3-BC1B-AEA9F3704FF4}"/>
          </ac:spMkLst>
        </pc:spChg>
        <pc:spChg chg="mod">
          <ac:chgData name="Anwar, Arsalan" userId="e7847097-3520-4bbf-87d4-5243a1939b56" providerId="ADAL" clId="{2AC1AFC8-CDA1-4BCC-B28E-1C00A57B45FB}" dt="2021-08-18T07:57:42.994" v="1411" actId="27636"/>
          <ac:spMkLst>
            <pc:docMk/>
            <pc:sldMk cId="1416679780" sldId="336"/>
            <ac:spMk id="6" creationId="{6847D3EC-42CA-4A5D-93A7-24BB05D0D145}"/>
          </ac:spMkLst>
        </pc:spChg>
      </pc:sldChg>
      <pc:sldChg chg="modSp mod">
        <pc:chgData name="Anwar, Arsalan" userId="e7847097-3520-4bbf-87d4-5243a1939b56" providerId="ADAL" clId="{2AC1AFC8-CDA1-4BCC-B28E-1C00A57B45FB}" dt="2021-08-18T07:38:06.955" v="707" actId="20577"/>
        <pc:sldMkLst>
          <pc:docMk/>
          <pc:sldMk cId="752079474" sldId="341"/>
        </pc:sldMkLst>
        <pc:spChg chg="mod">
          <ac:chgData name="Anwar, Arsalan" userId="e7847097-3520-4bbf-87d4-5243a1939b56" providerId="ADAL" clId="{2AC1AFC8-CDA1-4BCC-B28E-1C00A57B45FB}" dt="2021-08-18T07:38:06.955" v="707" actId="20577"/>
          <ac:spMkLst>
            <pc:docMk/>
            <pc:sldMk cId="752079474" sldId="341"/>
            <ac:spMk id="6" creationId="{6847D3EC-42CA-4A5D-93A7-24BB05D0D145}"/>
          </ac:spMkLst>
        </pc:spChg>
      </pc:sldChg>
      <pc:sldChg chg="modSp">
        <pc:chgData name="Anwar, Arsalan" userId="e7847097-3520-4bbf-87d4-5243a1939b56" providerId="ADAL" clId="{2AC1AFC8-CDA1-4BCC-B28E-1C00A57B45FB}" dt="2021-08-18T07:12:12.335" v="20" actId="14100"/>
        <pc:sldMkLst>
          <pc:docMk/>
          <pc:sldMk cId="523618779" sldId="348"/>
        </pc:sldMkLst>
        <pc:graphicFrameChg chg="mod">
          <ac:chgData name="Anwar, Arsalan" userId="e7847097-3520-4bbf-87d4-5243a1939b56" providerId="ADAL" clId="{2AC1AFC8-CDA1-4BCC-B28E-1C00A57B45FB}" dt="2021-08-18T07:12:12.335" v="20" actId="14100"/>
          <ac:graphicFrameMkLst>
            <pc:docMk/>
            <pc:sldMk cId="523618779" sldId="348"/>
            <ac:graphicFrameMk id="8" creationId="{5FE51F47-9895-42A2-8FFB-64BF08072B12}"/>
          </ac:graphicFrameMkLst>
        </pc:graphicFrameChg>
      </pc:sldChg>
      <pc:sldChg chg="modSp">
        <pc:chgData name="Anwar, Arsalan" userId="e7847097-3520-4bbf-87d4-5243a1939b56" providerId="ADAL" clId="{2AC1AFC8-CDA1-4BCC-B28E-1C00A57B45FB}" dt="2021-08-18T07:13:20.908" v="30" actId="404"/>
        <pc:sldMkLst>
          <pc:docMk/>
          <pc:sldMk cId="721902218" sldId="349"/>
        </pc:sldMkLst>
        <pc:graphicFrameChg chg="mod">
          <ac:chgData name="Anwar, Arsalan" userId="e7847097-3520-4bbf-87d4-5243a1939b56" providerId="ADAL" clId="{2AC1AFC8-CDA1-4BCC-B28E-1C00A57B45FB}" dt="2021-08-18T07:13:20.908" v="30" actId="404"/>
          <ac:graphicFrameMkLst>
            <pc:docMk/>
            <pc:sldMk cId="721902218" sldId="349"/>
            <ac:graphicFrameMk id="9" creationId="{36B2981E-78D1-4FD8-BE59-DBA0A7EFE306}"/>
          </ac:graphicFrameMkLst>
        </pc:graphicFrameChg>
      </pc:sldChg>
      <pc:sldChg chg="modSp mod">
        <pc:chgData name="Anwar, Arsalan" userId="e7847097-3520-4bbf-87d4-5243a1939b56" providerId="ADAL" clId="{2AC1AFC8-CDA1-4BCC-B28E-1C00A57B45FB}" dt="2021-08-18T07:58:20.617" v="1439" actId="20577"/>
        <pc:sldMkLst>
          <pc:docMk/>
          <pc:sldMk cId="1222046429" sldId="350"/>
        </pc:sldMkLst>
        <pc:spChg chg="mod">
          <ac:chgData name="Anwar, Arsalan" userId="e7847097-3520-4bbf-87d4-5243a1939b56" providerId="ADAL" clId="{2AC1AFC8-CDA1-4BCC-B28E-1C00A57B45FB}" dt="2021-08-18T07:58:20.617" v="1439" actId="20577"/>
          <ac:spMkLst>
            <pc:docMk/>
            <pc:sldMk cId="1222046429" sldId="350"/>
            <ac:spMk id="7" creationId="{093B3942-5177-4D51-83E4-581812501E96}"/>
          </ac:spMkLst>
        </pc:spChg>
        <pc:spChg chg="mod">
          <ac:chgData name="Anwar, Arsalan" userId="e7847097-3520-4bbf-87d4-5243a1939b56" providerId="ADAL" clId="{2AC1AFC8-CDA1-4BCC-B28E-1C00A57B45FB}" dt="2021-08-18T07:18:55.282" v="168" actId="1076"/>
          <ac:spMkLst>
            <pc:docMk/>
            <pc:sldMk cId="1222046429" sldId="350"/>
            <ac:spMk id="9" creationId="{74BC9CA2-0932-4EF3-908E-32C4AE1CADD7}"/>
          </ac:spMkLst>
        </pc:spChg>
        <pc:spChg chg="mod">
          <ac:chgData name="Anwar, Arsalan" userId="e7847097-3520-4bbf-87d4-5243a1939b56" providerId="ADAL" clId="{2AC1AFC8-CDA1-4BCC-B28E-1C00A57B45FB}" dt="2021-08-18T07:19:00.618" v="169" actId="1076"/>
          <ac:spMkLst>
            <pc:docMk/>
            <pc:sldMk cId="1222046429" sldId="350"/>
            <ac:spMk id="10" creationId="{5FE65A2D-DCD1-4814-A441-3DFBC7333BC7}"/>
          </ac:spMkLst>
        </pc:spChg>
      </pc:sldChg>
      <pc:sldChg chg="modSp">
        <pc:chgData name="Anwar, Arsalan" userId="e7847097-3520-4bbf-87d4-5243a1939b56" providerId="ADAL" clId="{2AC1AFC8-CDA1-4BCC-B28E-1C00A57B45FB}" dt="2021-08-18T07:20:16.158" v="221" actId="20577"/>
        <pc:sldMkLst>
          <pc:docMk/>
          <pc:sldMk cId="1750017206" sldId="352"/>
        </pc:sldMkLst>
        <pc:spChg chg="mod">
          <ac:chgData name="Anwar, Arsalan" userId="e7847097-3520-4bbf-87d4-5243a1939b56" providerId="ADAL" clId="{2AC1AFC8-CDA1-4BCC-B28E-1C00A57B45FB}" dt="2021-08-18T07:20:16.158" v="221" actId="20577"/>
          <ac:spMkLst>
            <pc:docMk/>
            <pc:sldMk cId="1750017206" sldId="352"/>
            <ac:spMk id="29" creationId="{7F1EF01B-7D6D-401D-A361-C122D91782B2}"/>
          </ac:spMkLst>
        </pc:spChg>
      </pc:sldChg>
      <pc:sldChg chg="addSp delSp modSp mod">
        <pc:chgData name="Anwar, Arsalan" userId="e7847097-3520-4bbf-87d4-5243a1939b56" providerId="ADAL" clId="{2AC1AFC8-CDA1-4BCC-B28E-1C00A57B45FB}" dt="2021-08-18T07:59:21.646" v="1445" actId="20577"/>
        <pc:sldMkLst>
          <pc:docMk/>
          <pc:sldMk cId="1112769409" sldId="355"/>
        </pc:sldMkLst>
        <pc:spChg chg="mod">
          <ac:chgData name="Anwar, Arsalan" userId="e7847097-3520-4bbf-87d4-5243a1939b56" providerId="ADAL" clId="{2AC1AFC8-CDA1-4BCC-B28E-1C00A57B45FB}" dt="2021-08-18T07:59:21.646" v="1445" actId="20577"/>
          <ac:spMkLst>
            <pc:docMk/>
            <pc:sldMk cId="1112769409" sldId="355"/>
            <ac:spMk id="6" creationId="{6847D3EC-42CA-4A5D-93A7-24BB05D0D145}"/>
          </ac:spMkLst>
        </pc:spChg>
        <pc:picChg chg="add del mod">
          <ac:chgData name="Anwar, Arsalan" userId="e7847097-3520-4bbf-87d4-5243a1939b56" providerId="ADAL" clId="{2AC1AFC8-CDA1-4BCC-B28E-1C00A57B45FB}" dt="2021-08-18T07:24:34.189" v="247" actId="478"/>
          <ac:picMkLst>
            <pc:docMk/>
            <pc:sldMk cId="1112769409" sldId="355"/>
            <ac:picMk id="7" creationId="{D6EB4FE2-DBD2-4293-8F26-31FF2E1AD46D}"/>
          </ac:picMkLst>
        </pc:picChg>
        <pc:picChg chg="add mod">
          <ac:chgData name="Anwar, Arsalan" userId="e7847097-3520-4bbf-87d4-5243a1939b56" providerId="ADAL" clId="{2AC1AFC8-CDA1-4BCC-B28E-1C00A57B45FB}" dt="2021-08-18T07:58:58.714" v="1440" actId="1076"/>
          <ac:picMkLst>
            <pc:docMk/>
            <pc:sldMk cId="1112769409" sldId="355"/>
            <ac:picMk id="9" creationId="{E98B94E8-2780-4B1F-89B0-5BE27E47094A}"/>
          </ac:picMkLst>
        </pc:picChg>
      </pc:sldChg>
      <pc:sldChg chg="addSp delSp modSp new mod">
        <pc:chgData name="Anwar, Arsalan" userId="e7847097-3520-4bbf-87d4-5243a1939b56" providerId="ADAL" clId="{2AC1AFC8-CDA1-4BCC-B28E-1C00A57B45FB}" dt="2021-08-18T07:16:33.422" v="158"/>
        <pc:sldMkLst>
          <pc:docMk/>
          <pc:sldMk cId="1580363364" sldId="356"/>
        </pc:sldMkLst>
        <pc:spChg chg="del">
          <ac:chgData name="Anwar, Arsalan" userId="e7847097-3520-4bbf-87d4-5243a1939b56" providerId="ADAL" clId="{2AC1AFC8-CDA1-4BCC-B28E-1C00A57B45FB}" dt="2021-08-18T07:16:32.562" v="157" actId="478"/>
          <ac:spMkLst>
            <pc:docMk/>
            <pc:sldMk cId="1580363364" sldId="356"/>
            <ac:spMk id="3" creationId="{DE264672-46F2-419C-9DA9-5FF0CFB732DC}"/>
          </ac:spMkLst>
        </pc:spChg>
        <pc:spChg chg="mod">
          <ac:chgData name="Anwar, Arsalan" userId="e7847097-3520-4bbf-87d4-5243a1939b56" providerId="ADAL" clId="{2AC1AFC8-CDA1-4BCC-B28E-1C00A57B45FB}" dt="2021-08-18T07:16:09.958" v="154" actId="404"/>
          <ac:spMkLst>
            <pc:docMk/>
            <pc:sldMk cId="1580363364" sldId="356"/>
            <ac:spMk id="4" creationId="{BC88AF97-ED23-4B39-837C-4FA9496C44BF}"/>
          </ac:spMkLst>
        </pc:spChg>
        <pc:spChg chg="del mod">
          <ac:chgData name="Anwar, Arsalan" userId="e7847097-3520-4bbf-87d4-5243a1939b56" providerId="ADAL" clId="{2AC1AFC8-CDA1-4BCC-B28E-1C00A57B45FB}" dt="2021-08-18T07:14:49.195" v="124" actId="478"/>
          <ac:spMkLst>
            <pc:docMk/>
            <pc:sldMk cId="1580363364" sldId="356"/>
            <ac:spMk id="5" creationId="{FB466C8A-84FB-4945-BB4F-82150EB10A04}"/>
          </ac:spMkLst>
        </pc:spChg>
        <pc:spChg chg="del">
          <ac:chgData name="Anwar, Arsalan" userId="e7847097-3520-4bbf-87d4-5243a1939b56" providerId="ADAL" clId="{2AC1AFC8-CDA1-4BCC-B28E-1C00A57B45FB}" dt="2021-08-18T07:14:46.929" v="122" actId="478"/>
          <ac:spMkLst>
            <pc:docMk/>
            <pc:sldMk cId="1580363364" sldId="356"/>
            <ac:spMk id="6" creationId="{6C0384BD-DB1A-4A79-91A7-40497C3D0010}"/>
          </ac:spMkLst>
        </pc:spChg>
        <pc:spChg chg="add del mod">
          <ac:chgData name="Anwar, Arsalan" userId="e7847097-3520-4bbf-87d4-5243a1939b56" providerId="ADAL" clId="{2AC1AFC8-CDA1-4BCC-B28E-1C00A57B45FB}" dt="2021-08-18T07:16:30.412" v="156"/>
          <ac:spMkLst>
            <pc:docMk/>
            <pc:sldMk cId="1580363364" sldId="356"/>
            <ac:spMk id="7" creationId="{9EBE4404-9A95-49F4-892B-FB4A8009DD09}"/>
          </ac:spMkLst>
        </pc:spChg>
        <pc:spChg chg="add mod">
          <ac:chgData name="Anwar, Arsalan" userId="e7847097-3520-4bbf-87d4-5243a1939b56" providerId="ADAL" clId="{2AC1AFC8-CDA1-4BCC-B28E-1C00A57B45FB}" dt="2021-08-18T07:16:33.422" v="158"/>
          <ac:spMkLst>
            <pc:docMk/>
            <pc:sldMk cId="1580363364" sldId="356"/>
            <ac:spMk id="8" creationId="{92B34ABA-6F7C-4941-B2AD-51F7BB921C88}"/>
          </ac:spMkLst>
        </pc:spChg>
      </pc:sldChg>
      <pc:sldChg chg="new del">
        <pc:chgData name="Anwar, Arsalan" userId="e7847097-3520-4bbf-87d4-5243a1939b56" providerId="ADAL" clId="{2AC1AFC8-CDA1-4BCC-B28E-1C00A57B45FB}" dt="2021-08-18T07:17:40.258" v="160" actId="47"/>
        <pc:sldMkLst>
          <pc:docMk/>
          <pc:sldMk cId="1901649965" sldId="357"/>
        </pc:sldMkLst>
      </pc:sldChg>
      <pc:sldChg chg="modSp add mod ord">
        <pc:chgData name="Anwar, Arsalan" userId="e7847097-3520-4bbf-87d4-5243a1939b56" providerId="ADAL" clId="{2AC1AFC8-CDA1-4BCC-B28E-1C00A57B45FB}" dt="2021-08-18T07:17:56.544" v="167" actId="20577"/>
        <pc:sldMkLst>
          <pc:docMk/>
          <pc:sldMk cId="4140701413" sldId="357"/>
        </pc:sldMkLst>
        <pc:spChg chg="mod">
          <ac:chgData name="Anwar, Arsalan" userId="e7847097-3520-4bbf-87d4-5243a1939b56" providerId="ADAL" clId="{2AC1AFC8-CDA1-4BCC-B28E-1C00A57B45FB}" dt="2021-08-18T07:17:56.544" v="167" actId="20577"/>
          <ac:spMkLst>
            <pc:docMk/>
            <pc:sldMk cId="4140701413" sldId="357"/>
            <ac:spMk id="4" creationId="{BC88AF97-ED23-4B39-837C-4FA9496C44BF}"/>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18/2/layout/IconLabelList" loCatId="icon" qsTypeId="urn:microsoft.com/office/officeart/2005/8/quickstyle/simple1" qsCatId="simple" csTypeId="urn:microsoft.com/office/officeart/2005/8/colors/accent1_2" csCatId="accent1" phldr="1"/>
      <dgm:spPr/>
      <dgm:t>
        <a:bodyPr rtlCol="0"/>
        <a:lstStyle/>
        <a:p>
          <a:pPr rtl="0"/>
          <a:endParaRPr lang="en-US"/>
        </a:p>
      </dgm:t>
    </dgm:pt>
    <dgm:pt modelId="{2EE95FC5-CD6B-4A50-9262-DC414E16C3EA}">
      <dgm:prSet custT="1"/>
      <dgm:spPr/>
      <dgm:t>
        <a:bodyPr lIns="288000" rtlCol="0"/>
        <a:lstStyle/>
        <a:p>
          <a:pPr>
            <a:lnSpc>
              <a:spcPct val="100000"/>
            </a:lnSpc>
          </a:pPr>
          <a:r>
            <a:rPr lang="en-GB" sz="1800" noProof="0">
              <a:latin typeface="Gill Sans MT" panose="020B0502020104020203"/>
            </a:rPr>
            <a:t>What is AI &amp; ML?</a:t>
          </a:r>
          <a:endParaRPr lang="en-GB" sz="1800" noProof="0"/>
        </a:p>
      </dgm:t>
    </dgm:pt>
    <dgm:pt modelId="{75374347-884B-4721-8CFF-DF080F5B1C79}" type="parTrans" cxnId="{B3F19EC2-A372-4EC3-BFE0-C62FFDFE3DF6}">
      <dgm:prSet/>
      <dgm:spPr/>
      <dgm:t>
        <a:bodyPr rtlCol="0"/>
        <a:lstStyle/>
        <a:p>
          <a:pPr rtl="0"/>
          <a:endParaRPr lang="en-GB" noProof="0"/>
        </a:p>
      </dgm:t>
    </dgm:pt>
    <dgm:pt modelId="{C99EBBB1-E916-471C-83C9-ABE85B42AC26}" type="sibTrans" cxnId="{B3F19EC2-A372-4EC3-BFE0-C62FFDFE3DF6}">
      <dgm:prSet phldrT="1" phldr="0"/>
      <dgm:spPr/>
      <dgm:t>
        <a:bodyPr rtlCol="0"/>
        <a:lstStyle/>
        <a:p>
          <a:pPr rtl="0"/>
          <a:endParaRPr lang="en-GB" noProof="0"/>
        </a:p>
      </dgm:t>
    </dgm:pt>
    <dgm:pt modelId="{F05611F0-8256-4954-B6CB-ED6B4F2DD397}">
      <dgm:prSet custT="1"/>
      <dgm:spPr/>
      <dgm:t>
        <a:bodyPr lIns="288000" rtlCol="0"/>
        <a:lstStyle/>
        <a:p>
          <a:pPr>
            <a:lnSpc>
              <a:spcPct val="100000"/>
            </a:lnSpc>
          </a:pPr>
          <a:r>
            <a:rPr lang="en-GB" sz="1800" noProof="0">
              <a:latin typeface="Gill Sans MT" panose="020B0502020104020203"/>
            </a:rPr>
            <a:t>Why is AI &amp; ML important?</a:t>
          </a:r>
          <a:endParaRPr lang="en-GB" sz="1800" noProof="0"/>
        </a:p>
        <a:p>
          <a:pPr rtl="0"/>
          <a:endParaRPr lang="en-GB" sz="1400" noProof="0"/>
        </a:p>
      </dgm:t>
    </dgm:pt>
    <dgm:pt modelId="{CD7328D6-9FAE-4506-9BDB-E06A571EC1D4}" type="parTrans" cxnId="{914FACD2-336A-4471-9E99-312B3F8EAB04}">
      <dgm:prSet/>
      <dgm:spPr/>
      <dgm:t>
        <a:bodyPr rtlCol="0"/>
        <a:lstStyle/>
        <a:p>
          <a:pPr rtl="0"/>
          <a:endParaRPr lang="en-GB" noProof="0"/>
        </a:p>
      </dgm:t>
    </dgm:pt>
    <dgm:pt modelId="{6BD5265A-8333-420D-BDB2-65F10B3EBD76}" type="sibTrans" cxnId="{914FACD2-336A-4471-9E99-312B3F8EAB04}">
      <dgm:prSet phldrT="2" phldr="0"/>
      <dgm:spPr/>
      <dgm:t>
        <a:bodyPr rtlCol="0"/>
        <a:lstStyle/>
        <a:p>
          <a:pPr rtl="0"/>
          <a:endParaRPr lang="en-GB" noProof="0"/>
        </a:p>
      </dgm:t>
    </dgm:pt>
    <dgm:pt modelId="{22625139-F93A-4F3F-A7AA-4923A01AEDF3}">
      <dgm:prSet custT="1"/>
      <dgm:spPr/>
      <dgm:t>
        <a:bodyPr lIns="288000" rtlCol="0"/>
        <a:lstStyle/>
        <a:p>
          <a:pPr>
            <a:lnSpc>
              <a:spcPct val="100000"/>
            </a:lnSpc>
          </a:pPr>
          <a:r>
            <a:rPr lang="en-GB" sz="1800" noProof="0">
              <a:latin typeface="Gill Sans MT" panose="020B0502020104020203"/>
            </a:rPr>
            <a:t>What are the Career Opportunities</a:t>
          </a:r>
          <a:endParaRPr lang="en-GB" sz="1800" noProof="0"/>
        </a:p>
      </dgm:t>
    </dgm:pt>
    <dgm:pt modelId="{F549A0EB-6BE9-4749-8336-B02A279AE302}" type="parTrans" cxnId="{FC7721F0-429B-4CE7-BE98-C2F3C41FE9C7}">
      <dgm:prSet/>
      <dgm:spPr/>
      <dgm:t>
        <a:bodyPr rtlCol="0"/>
        <a:lstStyle/>
        <a:p>
          <a:pPr rtl="0"/>
          <a:endParaRPr lang="en-GB" noProof="0"/>
        </a:p>
      </dgm:t>
    </dgm:pt>
    <dgm:pt modelId="{A8E2FA08-4DD4-4654-A85D-9A99162D6201}" type="sibTrans" cxnId="{FC7721F0-429B-4CE7-BE98-C2F3C41FE9C7}">
      <dgm:prSet phldrT="4" phldr="0"/>
      <dgm:spPr/>
      <dgm:t>
        <a:bodyPr rtlCol="0"/>
        <a:lstStyle/>
        <a:p>
          <a:pPr rtl="0"/>
          <a:endParaRPr lang="en-GB" noProof="0"/>
        </a:p>
      </dgm:t>
    </dgm:pt>
    <dgm:pt modelId="{C2F8C7F7-44C4-414A-BCCD-56E91DD0A777}">
      <dgm:prSet custT="1"/>
      <dgm:spPr/>
      <dgm:t>
        <a:bodyPr lIns="288000" rtlCol="0"/>
        <a:lstStyle/>
        <a:p>
          <a:pPr>
            <a:lnSpc>
              <a:spcPct val="100000"/>
            </a:lnSpc>
          </a:pPr>
          <a:r>
            <a:rPr lang="en-GB" sz="1800" noProof="0">
              <a:latin typeface="Gill Sans MT" panose="020B0502020104020203"/>
            </a:rPr>
            <a:t>Bonus: How to build your profile</a:t>
          </a:r>
          <a:endParaRPr lang="en-GB" sz="1800" noProof="0"/>
        </a:p>
        <a:p>
          <a:pPr rtl="0"/>
          <a:endParaRPr lang="en-GB" sz="1400" noProof="0"/>
        </a:p>
      </dgm:t>
    </dgm:pt>
    <dgm:pt modelId="{E6C6DF88-9436-40D7-BA84-18FE896A6151}" type="parTrans" cxnId="{14D43B81-F92D-4CD8-9D1E-78CBF092C750}">
      <dgm:prSet/>
      <dgm:spPr/>
      <dgm:t>
        <a:bodyPr rtlCol="0"/>
        <a:lstStyle/>
        <a:p>
          <a:pPr rtl="0"/>
          <a:endParaRPr lang="en-GB" noProof="0"/>
        </a:p>
      </dgm:t>
    </dgm:pt>
    <dgm:pt modelId="{4E39967D-43EF-4F15-814A-2F491D900D43}" type="sibTrans" cxnId="{14D43B81-F92D-4CD8-9D1E-78CBF092C750}">
      <dgm:prSet phldrT="6" phldr="0"/>
      <dgm:spPr/>
      <dgm:t>
        <a:bodyPr rtlCol="0"/>
        <a:lstStyle/>
        <a:p>
          <a:pPr rtl="0"/>
          <a:endParaRPr lang="en-GB" noProof="0"/>
        </a:p>
      </dgm:t>
    </dgm:pt>
    <dgm:pt modelId="{8A28F36B-5FA3-43BF-A3EC-9EAFCE334283}">
      <dgm:prSet phldr="0" custT="1"/>
      <dgm:spPr/>
      <dgm:t>
        <a:bodyPr/>
        <a:lstStyle/>
        <a:p>
          <a:pPr>
            <a:lnSpc>
              <a:spcPct val="100000"/>
            </a:lnSpc>
          </a:pPr>
          <a:r>
            <a:rPr lang="en-GB" sz="2000" noProof="0">
              <a:latin typeface="Gill Sans MT" panose="020B0502020104020203"/>
            </a:rPr>
            <a:t>Who is using these technologies?</a:t>
          </a:r>
        </a:p>
      </dgm:t>
    </dgm:pt>
    <dgm:pt modelId="{BB199088-A052-47A0-8FEF-E1CFE592CDB3}" type="parTrans" cxnId="{D122C0F7-21B2-4216-B09B-A1986091873A}">
      <dgm:prSet/>
      <dgm:spPr/>
      <dgm:t>
        <a:bodyPr/>
        <a:lstStyle/>
        <a:p>
          <a:endParaRPr lang="en-US"/>
        </a:p>
      </dgm:t>
    </dgm:pt>
    <dgm:pt modelId="{2F04D8FE-535B-4377-AEF2-79800FFF76B8}" type="sibTrans" cxnId="{D122C0F7-21B2-4216-B09B-A1986091873A}">
      <dgm:prSet phldrT="3" phldr="0"/>
      <dgm:spPr/>
      <dgm:t>
        <a:bodyPr/>
        <a:lstStyle/>
        <a:p>
          <a:endParaRPr lang="en-US"/>
        </a:p>
      </dgm:t>
    </dgm:pt>
    <dgm:pt modelId="{EF8A9C93-7D5B-47D1-BFDC-017AF8B05DA5}">
      <dgm:prSet phldr="0" custT="1"/>
      <dgm:spPr/>
      <dgm:t>
        <a:bodyPr/>
        <a:lstStyle/>
        <a:p>
          <a:pPr>
            <a:lnSpc>
              <a:spcPct val="100000"/>
            </a:lnSpc>
          </a:pPr>
          <a:r>
            <a:rPr lang="en-GB" sz="1800" noProof="0">
              <a:latin typeface="Gill Sans MT" panose="020B0502020104020203"/>
            </a:rPr>
            <a:t>What do you need to focus on?</a:t>
          </a:r>
        </a:p>
      </dgm:t>
    </dgm:pt>
    <dgm:pt modelId="{0B9B3FFB-68B7-45D2-B0F6-24DEA1027F95}" type="parTrans" cxnId="{2C9A6BD3-4690-4BF1-9AE2-264284BD94BD}">
      <dgm:prSet/>
      <dgm:spPr/>
      <dgm:t>
        <a:bodyPr/>
        <a:lstStyle/>
        <a:p>
          <a:endParaRPr lang="en-US"/>
        </a:p>
      </dgm:t>
    </dgm:pt>
    <dgm:pt modelId="{743A74EE-0E4F-46A8-BDE3-BD368593CF97}" type="sibTrans" cxnId="{2C9A6BD3-4690-4BF1-9AE2-264284BD94BD}">
      <dgm:prSet phldrT="5" phldr="0"/>
      <dgm:spPr/>
      <dgm:t>
        <a:bodyPr/>
        <a:lstStyle/>
        <a:p>
          <a:endParaRPr lang="en-US"/>
        </a:p>
      </dgm:t>
    </dgm:pt>
    <dgm:pt modelId="{475382BD-87F3-4D0F-A13C-AA840F63B5FE}" type="pres">
      <dgm:prSet presAssocID="{D0F07F19-1F50-4B42-A7A0-278DF9D25BB1}" presName="root" presStyleCnt="0">
        <dgm:presLayoutVars>
          <dgm:dir/>
          <dgm:resizeHandles val="exact"/>
        </dgm:presLayoutVars>
      </dgm:prSet>
      <dgm:spPr/>
    </dgm:pt>
    <dgm:pt modelId="{3392B137-FF21-4C44-A791-57728F9E811A}" type="pres">
      <dgm:prSet presAssocID="{2EE95FC5-CD6B-4A50-9262-DC414E16C3EA}" presName="compNode" presStyleCnt="0"/>
      <dgm:spPr/>
    </dgm:pt>
    <dgm:pt modelId="{4064A31C-89E5-4A3C-A17C-BE2BFE88BF86}" type="pres">
      <dgm:prSet presAssocID="{2EE95FC5-CD6B-4A50-9262-DC414E16C3E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AECC1FF-CAB9-4D6E-B9FC-C5F0627731B7}" type="pres">
      <dgm:prSet presAssocID="{2EE95FC5-CD6B-4A50-9262-DC414E16C3EA}" presName="spaceRect" presStyleCnt="0"/>
      <dgm:spPr/>
    </dgm:pt>
    <dgm:pt modelId="{56E66D59-C37E-4162-A32C-4670DD374642}" type="pres">
      <dgm:prSet presAssocID="{2EE95FC5-CD6B-4A50-9262-DC414E16C3EA}" presName="textRect" presStyleLbl="revTx" presStyleIdx="0" presStyleCnt="6">
        <dgm:presLayoutVars>
          <dgm:chMax val="1"/>
          <dgm:chPref val="1"/>
        </dgm:presLayoutVars>
      </dgm:prSet>
      <dgm:spPr/>
    </dgm:pt>
    <dgm:pt modelId="{E649677E-CD4E-45DB-95EF-E9B5B96C619F}" type="pres">
      <dgm:prSet presAssocID="{C99EBBB1-E916-471C-83C9-ABE85B42AC26}" presName="sibTrans" presStyleCnt="0"/>
      <dgm:spPr/>
    </dgm:pt>
    <dgm:pt modelId="{8007F2A4-8238-4009-9ECF-B6394E404568}" type="pres">
      <dgm:prSet presAssocID="{F05611F0-8256-4954-B6CB-ED6B4F2DD397}" presName="compNode" presStyleCnt="0"/>
      <dgm:spPr/>
    </dgm:pt>
    <dgm:pt modelId="{5C981934-4DC4-4472-B032-F15E2EE962E0}" type="pres">
      <dgm:prSet presAssocID="{F05611F0-8256-4954-B6CB-ED6B4F2DD39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ABEDF14C-5DB1-4EFC-8903-3D32AB706E3F}" type="pres">
      <dgm:prSet presAssocID="{F05611F0-8256-4954-B6CB-ED6B4F2DD397}" presName="spaceRect" presStyleCnt="0"/>
      <dgm:spPr/>
    </dgm:pt>
    <dgm:pt modelId="{93E7D8CD-4F65-4E09-92D2-647285F7E7DC}" type="pres">
      <dgm:prSet presAssocID="{F05611F0-8256-4954-B6CB-ED6B4F2DD397}" presName="textRect" presStyleLbl="revTx" presStyleIdx="1" presStyleCnt="6" custScaleX="120488">
        <dgm:presLayoutVars>
          <dgm:chMax val="1"/>
          <dgm:chPref val="1"/>
        </dgm:presLayoutVars>
      </dgm:prSet>
      <dgm:spPr/>
    </dgm:pt>
    <dgm:pt modelId="{0B69E8C0-6C4D-4DD7-98E7-8149E78C1C0F}" type="pres">
      <dgm:prSet presAssocID="{6BD5265A-8333-420D-BDB2-65F10B3EBD76}" presName="sibTrans" presStyleCnt="0"/>
      <dgm:spPr/>
    </dgm:pt>
    <dgm:pt modelId="{C223BD47-B2FF-414E-B88A-3829148D76C0}" type="pres">
      <dgm:prSet presAssocID="{8A28F36B-5FA3-43BF-A3EC-9EAFCE334283}" presName="compNode" presStyleCnt="0"/>
      <dgm:spPr/>
    </dgm:pt>
    <dgm:pt modelId="{1CA6498E-4B38-43D2-9D94-A21B3255EE70}" type="pres">
      <dgm:prSet presAssocID="{8A28F36B-5FA3-43BF-A3EC-9EAFCE33428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efcase"/>
        </a:ext>
      </dgm:extLst>
    </dgm:pt>
    <dgm:pt modelId="{3E607535-D9CF-4EDA-88A0-9584243510F4}" type="pres">
      <dgm:prSet presAssocID="{8A28F36B-5FA3-43BF-A3EC-9EAFCE334283}" presName="spaceRect" presStyleCnt="0"/>
      <dgm:spPr/>
    </dgm:pt>
    <dgm:pt modelId="{BA93ED16-FC63-44E4-9B99-255AC420728A}" type="pres">
      <dgm:prSet presAssocID="{8A28F36B-5FA3-43BF-A3EC-9EAFCE334283}" presName="textRect" presStyleLbl="revTx" presStyleIdx="2" presStyleCnt="6">
        <dgm:presLayoutVars>
          <dgm:chMax val="1"/>
          <dgm:chPref val="1"/>
        </dgm:presLayoutVars>
      </dgm:prSet>
      <dgm:spPr/>
    </dgm:pt>
    <dgm:pt modelId="{07B9E4DC-65E3-4285-B895-21645ED535D1}" type="pres">
      <dgm:prSet presAssocID="{2F04D8FE-535B-4377-AEF2-79800FFF76B8}" presName="sibTrans" presStyleCnt="0"/>
      <dgm:spPr/>
    </dgm:pt>
    <dgm:pt modelId="{DB2385C0-6AB3-4777-A721-257118837B62}" type="pres">
      <dgm:prSet presAssocID="{22625139-F93A-4F3F-A7AA-4923A01AEDF3}" presName="compNode" presStyleCnt="0"/>
      <dgm:spPr/>
    </dgm:pt>
    <dgm:pt modelId="{7AD57FBF-6251-4B95-9C8B-642FCEFE2633}" type="pres">
      <dgm:prSet presAssocID="{22625139-F93A-4F3F-A7AA-4923A01AEDF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2E83B5E8-1D5F-47BD-8CB1-8A51102B66E2}" type="pres">
      <dgm:prSet presAssocID="{22625139-F93A-4F3F-A7AA-4923A01AEDF3}" presName="spaceRect" presStyleCnt="0"/>
      <dgm:spPr/>
    </dgm:pt>
    <dgm:pt modelId="{04EF7B01-1A33-45D2-BF05-472AAE48F8C7}" type="pres">
      <dgm:prSet presAssocID="{22625139-F93A-4F3F-A7AA-4923A01AEDF3}" presName="textRect" presStyleLbl="revTx" presStyleIdx="3" presStyleCnt="6" custScaleX="107981">
        <dgm:presLayoutVars>
          <dgm:chMax val="1"/>
          <dgm:chPref val="1"/>
        </dgm:presLayoutVars>
      </dgm:prSet>
      <dgm:spPr/>
    </dgm:pt>
    <dgm:pt modelId="{929161CB-1D68-47B9-AE90-720D227E0D70}" type="pres">
      <dgm:prSet presAssocID="{A8E2FA08-4DD4-4654-A85D-9A99162D6201}" presName="sibTrans" presStyleCnt="0"/>
      <dgm:spPr/>
    </dgm:pt>
    <dgm:pt modelId="{6E7AFE39-0817-48E0-86A0-73F0879396BA}" type="pres">
      <dgm:prSet presAssocID="{EF8A9C93-7D5B-47D1-BFDC-017AF8B05DA5}" presName="compNode" presStyleCnt="0"/>
      <dgm:spPr/>
    </dgm:pt>
    <dgm:pt modelId="{8F8BB501-82D6-4679-A11D-6BB9CC77D51C}" type="pres">
      <dgm:prSet presAssocID="{EF8A9C93-7D5B-47D1-BFDC-017AF8B05DA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mputer"/>
        </a:ext>
      </dgm:extLst>
    </dgm:pt>
    <dgm:pt modelId="{4D0BE469-DE4F-416B-85D0-5A59CB47031B}" type="pres">
      <dgm:prSet presAssocID="{EF8A9C93-7D5B-47D1-BFDC-017AF8B05DA5}" presName="spaceRect" presStyleCnt="0"/>
      <dgm:spPr/>
    </dgm:pt>
    <dgm:pt modelId="{B11424A9-CA10-45AE-AF4F-3F57842E37F3}" type="pres">
      <dgm:prSet presAssocID="{EF8A9C93-7D5B-47D1-BFDC-017AF8B05DA5}" presName="textRect" presStyleLbl="revTx" presStyleIdx="4" presStyleCnt="6">
        <dgm:presLayoutVars>
          <dgm:chMax val="1"/>
          <dgm:chPref val="1"/>
        </dgm:presLayoutVars>
      </dgm:prSet>
      <dgm:spPr/>
    </dgm:pt>
    <dgm:pt modelId="{AF3E3B67-A6B4-4E08-AF45-411D221654A6}" type="pres">
      <dgm:prSet presAssocID="{743A74EE-0E4F-46A8-BDE3-BD368593CF97}" presName="sibTrans" presStyleCnt="0"/>
      <dgm:spPr/>
    </dgm:pt>
    <dgm:pt modelId="{B7C8F65B-D9D6-4A75-8846-E7F41973F59E}" type="pres">
      <dgm:prSet presAssocID="{C2F8C7F7-44C4-414A-BCCD-56E91DD0A777}" presName="compNode" presStyleCnt="0"/>
      <dgm:spPr/>
    </dgm:pt>
    <dgm:pt modelId="{991A834C-3982-4DED-9C22-75D8EB108C20}" type="pres">
      <dgm:prSet presAssocID="{C2F8C7F7-44C4-414A-BCCD-56E91DD0A77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gnifying glass"/>
        </a:ext>
      </dgm:extLst>
    </dgm:pt>
    <dgm:pt modelId="{073AB0AF-F8D4-4B6B-B511-CC8C8E54229A}" type="pres">
      <dgm:prSet presAssocID="{C2F8C7F7-44C4-414A-BCCD-56E91DD0A777}" presName="spaceRect" presStyleCnt="0"/>
      <dgm:spPr/>
    </dgm:pt>
    <dgm:pt modelId="{3CB4C7E8-E567-4608-9C41-E8B13FA74178}" type="pres">
      <dgm:prSet presAssocID="{C2F8C7F7-44C4-414A-BCCD-56E91DD0A777}" presName="textRect" presStyleLbl="revTx" presStyleIdx="5" presStyleCnt="6" custScaleX="118276">
        <dgm:presLayoutVars>
          <dgm:chMax val="1"/>
          <dgm:chPref val="1"/>
        </dgm:presLayoutVars>
      </dgm:prSet>
      <dgm:spPr/>
    </dgm:pt>
  </dgm:ptLst>
  <dgm:cxnLst>
    <dgm:cxn modelId="{D7D8541B-90BA-45C0-B72E-BD121E0704F2}" type="presOf" srcId="{C2F8C7F7-44C4-414A-BCCD-56E91DD0A777}" destId="{3CB4C7E8-E567-4608-9C41-E8B13FA74178}" srcOrd="0" destOrd="0" presId="urn:microsoft.com/office/officeart/2018/2/layout/IconLabelList"/>
    <dgm:cxn modelId="{4F5D622D-1FC7-4191-925D-09691C886792}" type="presOf" srcId="{F05611F0-8256-4954-B6CB-ED6B4F2DD397}" destId="{93E7D8CD-4F65-4E09-92D2-647285F7E7DC}" srcOrd="0" destOrd="0" presId="urn:microsoft.com/office/officeart/2018/2/layout/IconLabelList"/>
    <dgm:cxn modelId="{7724B14C-BFF7-40C4-8098-50F8FD3643F9}" type="presOf" srcId="{D0F07F19-1F50-4B42-A7A0-278DF9D25BB1}" destId="{475382BD-87F3-4D0F-A13C-AA840F63B5FE}" srcOrd="0" destOrd="0" presId="urn:microsoft.com/office/officeart/2018/2/layout/IconLabelList"/>
    <dgm:cxn modelId="{888CD559-8714-4A6B-B728-C3444D92A02C}" type="presOf" srcId="{2EE95FC5-CD6B-4A50-9262-DC414E16C3EA}" destId="{56E66D59-C37E-4162-A32C-4670DD374642}" srcOrd="0" destOrd="0" presId="urn:microsoft.com/office/officeart/2018/2/layout/IconLabelList"/>
    <dgm:cxn modelId="{40414D5A-F1A5-455F-813B-1F410D5C7BA2}" type="presOf" srcId="{8A28F36B-5FA3-43BF-A3EC-9EAFCE334283}" destId="{BA93ED16-FC63-44E4-9B99-255AC420728A}" srcOrd="0" destOrd="0" presId="urn:microsoft.com/office/officeart/2018/2/layout/IconLabelList"/>
    <dgm:cxn modelId="{14D43B81-F92D-4CD8-9D1E-78CBF092C750}" srcId="{D0F07F19-1F50-4B42-A7A0-278DF9D25BB1}" destId="{C2F8C7F7-44C4-414A-BCCD-56E91DD0A777}" srcOrd="5" destOrd="0" parTransId="{E6C6DF88-9436-40D7-BA84-18FE896A6151}" sibTransId="{4E39967D-43EF-4F15-814A-2F491D900D43}"/>
    <dgm:cxn modelId="{2CE99489-311F-486F-8866-08F93A6DD5E7}" type="presOf" srcId="{22625139-F93A-4F3F-A7AA-4923A01AEDF3}" destId="{04EF7B01-1A33-45D2-BF05-472AAE48F8C7}" srcOrd="0" destOrd="0" presId="urn:microsoft.com/office/officeart/2018/2/layout/IconLabelList"/>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2C9A6BD3-4690-4BF1-9AE2-264284BD94BD}" srcId="{D0F07F19-1F50-4B42-A7A0-278DF9D25BB1}" destId="{EF8A9C93-7D5B-47D1-BFDC-017AF8B05DA5}" srcOrd="4" destOrd="0" parTransId="{0B9B3FFB-68B7-45D2-B0F6-24DEA1027F95}" sibTransId="{743A74EE-0E4F-46A8-BDE3-BD368593CF97}"/>
    <dgm:cxn modelId="{6A15CBD6-A33C-4498-BA4E-CC315AD69A55}" type="presOf" srcId="{EF8A9C93-7D5B-47D1-BFDC-017AF8B05DA5}" destId="{B11424A9-CA10-45AE-AF4F-3F57842E37F3}" srcOrd="0" destOrd="0" presId="urn:microsoft.com/office/officeart/2018/2/layout/IconLabelList"/>
    <dgm:cxn modelId="{FC7721F0-429B-4CE7-BE98-C2F3C41FE9C7}" srcId="{D0F07F19-1F50-4B42-A7A0-278DF9D25BB1}" destId="{22625139-F93A-4F3F-A7AA-4923A01AEDF3}" srcOrd="3" destOrd="0" parTransId="{F549A0EB-6BE9-4749-8336-B02A279AE302}" sibTransId="{A8E2FA08-4DD4-4654-A85D-9A99162D6201}"/>
    <dgm:cxn modelId="{D122C0F7-21B2-4216-B09B-A1986091873A}" srcId="{D0F07F19-1F50-4B42-A7A0-278DF9D25BB1}" destId="{8A28F36B-5FA3-43BF-A3EC-9EAFCE334283}" srcOrd="2" destOrd="0" parTransId="{BB199088-A052-47A0-8FEF-E1CFE592CDB3}" sibTransId="{2F04D8FE-535B-4377-AEF2-79800FFF76B8}"/>
    <dgm:cxn modelId="{BC7CFCBF-9297-4011-BD30-46F0072BE04D}" type="presParOf" srcId="{475382BD-87F3-4D0F-A13C-AA840F63B5FE}" destId="{3392B137-FF21-4C44-A791-57728F9E811A}" srcOrd="0" destOrd="0" presId="urn:microsoft.com/office/officeart/2018/2/layout/IconLabelList"/>
    <dgm:cxn modelId="{1234AC6E-8505-4ECA-96D9-6BAB05DF31AB}" type="presParOf" srcId="{3392B137-FF21-4C44-A791-57728F9E811A}" destId="{4064A31C-89E5-4A3C-A17C-BE2BFE88BF86}" srcOrd="0" destOrd="0" presId="urn:microsoft.com/office/officeart/2018/2/layout/IconLabelList"/>
    <dgm:cxn modelId="{72F355C3-ABBC-4D19-AEC4-EBB5C51D5587}" type="presParOf" srcId="{3392B137-FF21-4C44-A791-57728F9E811A}" destId="{EAECC1FF-CAB9-4D6E-B9FC-C5F0627731B7}" srcOrd="1" destOrd="0" presId="urn:microsoft.com/office/officeart/2018/2/layout/IconLabelList"/>
    <dgm:cxn modelId="{F72EB079-A819-4388-830E-B7328769CCB6}" type="presParOf" srcId="{3392B137-FF21-4C44-A791-57728F9E811A}" destId="{56E66D59-C37E-4162-A32C-4670DD374642}" srcOrd="2" destOrd="0" presId="urn:microsoft.com/office/officeart/2018/2/layout/IconLabelList"/>
    <dgm:cxn modelId="{91EBD76B-8EE4-43BC-AAA3-90E1736C01D6}" type="presParOf" srcId="{475382BD-87F3-4D0F-A13C-AA840F63B5FE}" destId="{E649677E-CD4E-45DB-95EF-E9B5B96C619F}" srcOrd="1" destOrd="0" presId="urn:microsoft.com/office/officeart/2018/2/layout/IconLabelList"/>
    <dgm:cxn modelId="{F96881A7-D1E6-4A37-A47D-E87F8F544777}" type="presParOf" srcId="{475382BD-87F3-4D0F-A13C-AA840F63B5FE}" destId="{8007F2A4-8238-4009-9ECF-B6394E404568}" srcOrd="2" destOrd="0" presId="urn:microsoft.com/office/officeart/2018/2/layout/IconLabelList"/>
    <dgm:cxn modelId="{2C602E09-7BAF-4775-8D85-4E53A4A77027}" type="presParOf" srcId="{8007F2A4-8238-4009-9ECF-B6394E404568}" destId="{5C981934-4DC4-4472-B032-F15E2EE962E0}" srcOrd="0" destOrd="0" presId="urn:microsoft.com/office/officeart/2018/2/layout/IconLabelList"/>
    <dgm:cxn modelId="{DE4BBA96-261F-44C8-823C-234053B0E970}" type="presParOf" srcId="{8007F2A4-8238-4009-9ECF-B6394E404568}" destId="{ABEDF14C-5DB1-4EFC-8903-3D32AB706E3F}" srcOrd="1" destOrd="0" presId="urn:microsoft.com/office/officeart/2018/2/layout/IconLabelList"/>
    <dgm:cxn modelId="{9045C0ED-4CE5-40B2-BE9B-69EA6D5D0959}" type="presParOf" srcId="{8007F2A4-8238-4009-9ECF-B6394E404568}" destId="{93E7D8CD-4F65-4E09-92D2-647285F7E7DC}" srcOrd="2" destOrd="0" presId="urn:microsoft.com/office/officeart/2018/2/layout/IconLabelList"/>
    <dgm:cxn modelId="{703B09FF-09B8-49DE-AEC3-C613C53E823D}" type="presParOf" srcId="{475382BD-87F3-4D0F-A13C-AA840F63B5FE}" destId="{0B69E8C0-6C4D-4DD7-98E7-8149E78C1C0F}" srcOrd="3" destOrd="0" presId="urn:microsoft.com/office/officeart/2018/2/layout/IconLabelList"/>
    <dgm:cxn modelId="{EFFB1DC3-E186-4D32-B311-C92F7F709988}" type="presParOf" srcId="{475382BD-87F3-4D0F-A13C-AA840F63B5FE}" destId="{C223BD47-B2FF-414E-B88A-3829148D76C0}" srcOrd="4" destOrd="0" presId="urn:microsoft.com/office/officeart/2018/2/layout/IconLabelList"/>
    <dgm:cxn modelId="{E0759F86-8A30-4069-ABCE-FB3D7CF5D620}" type="presParOf" srcId="{C223BD47-B2FF-414E-B88A-3829148D76C0}" destId="{1CA6498E-4B38-43D2-9D94-A21B3255EE70}" srcOrd="0" destOrd="0" presId="urn:microsoft.com/office/officeart/2018/2/layout/IconLabelList"/>
    <dgm:cxn modelId="{7F9E64CF-3C9B-4D31-A65F-DCBEC7542EDC}" type="presParOf" srcId="{C223BD47-B2FF-414E-B88A-3829148D76C0}" destId="{3E607535-D9CF-4EDA-88A0-9584243510F4}" srcOrd="1" destOrd="0" presId="urn:microsoft.com/office/officeart/2018/2/layout/IconLabelList"/>
    <dgm:cxn modelId="{1BF8513C-0554-48CB-ABF8-7639EC529DB1}" type="presParOf" srcId="{C223BD47-B2FF-414E-B88A-3829148D76C0}" destId="{BA93ED16-FC63-44E4-9B99-255AC420728A}" srcOrd="2" destOrd="0" presId="urn:microsoft.com/office/officeart/2018/2/layout/IconLabelList"/>
    <dgm:cxn modelId="{0730D4E4-B685-4B8D-8D3C-C14D787DE53B}" type="presParOf" srcId="{475382BD-87F3-4D0F-A13C-AA840F63B5FE}" destId="{07B9E4DC-65E3-4285-B895-21645ED535D1}" srcOrd="5" destOrd="0" presId="urn:microsoft.com/office/officeart/2018/2/layout/IconLabelList"/>
    <dgm:cxn modelId="{A4CB7FB7-A203-4418-AF21-70E026A7F9A3}" type="presParOf" srcId="{475382BD-87F3-4D0F-A13C-AA840F63B5FE}" destId="{DB2385C0-6AB3-4777-A721-257118837B62}" srcOrd="6" destOrd="0" presId="urn:microsoft.com/office/officeart/2018/2/layout/IconLabelList"/>
    <dgm:cxn modelId="{7D0A2BA8-682A-4762-9088-DDF69B4D8626}" type="presParOf" srcId="{DB2385C0-6AB3-4777-A721-257118837B62}" destId="{7AD57FBF-6251-4B95-9C8B-642FCEFE2633}" srcOrd="0" destOrd="0" presId="urn:microsoft.com/office/officeart/2018/2/layout/IconLabelList"/>
    <dgm:cxn modelId="{272C59CB-B529-4C76-99F8-31216955C1D9}" type="presParOf" srcId="{DB2385C0-6AB3-4777-A721-257118837B62}" destId="{2E83B5E8-1D5F-47BD-8CB1-8A51102B66E2}" srcOrd="1" destOrd="0" presId="urn:microsoft.com/office/officeart/2018/2/layout/IconLabelList"/>
    <dgm:cxn modelId="{5C5BCC2C-6D57-4A38-9ECE-99AC8FD8C22D}" type="presParOf" srcId="{DB2385C0-6AB3-4777-A721-257118837B62}" destId="{04EF7B01-1A33-45D2-BF05-472AAE48F8C7}" srcOrd="2" destOrd="0" presId="urn:microsoft.com/office/officeart/2018/2/layout/IconLabelList"/>
    <dgm:cxn modelId="{73A4C2F5-1EE6-43D4-AD18-E3ABA07EFE2A}" type="presParOf" srcId="{475382BD-87F3-4D0F-A13C-AA840F63B5FE}" destId="{929161CB-1D68-47B9-AE90-720D227E0D70}" srcOrd="7" destOrd="0" presId="urn:microsoft.com/office/officeart/2018/2/layout/IconLabelList"/>
    <dgm:cxn modelId="{F7686199-5EB9-43E5-A91F-4823DB9168AA}" type="presParOf" srcId="{475382BD-87F3-4D0F-A13C-AA840F63B5FE}" destId="{6E7AFE39-0817-48E0-86A0-73F0879396BA}" srcOrd="8" destOrd="0" presId="urn:microsoft.com/office/officeart/2018/2/layout/IconLabelList"/>
    <dgm:cxn modelId="{37196820-3B4A-4705-8ACD-7716365E6808}" type="presParOf" srcId="{6E7AFE39-0817-48E0-86A0-73F0879396BA}" destId="{8F8BB501-82D6-4679-A11D-6BB9CC77D51C}" srcOrd="0" destOrd="0" presId="urn:microsoft.com/office/officeart/2018/2/layout/IconLabelList"/>
    <dgm:cxn modelId="{80957D67-DD60-4EE5-8E97-EB85B5F9EFF0}" type="presParOf" srcId="{6E7AFE39-0817-48E0-86A0-73F0879396BA}" destId="{4D0BE469-DE4F-416B-85D0-5A59CB47031B}" srcOrd="1" destOrd="0" presId="urn:microsoft.com/office/officeart/2018/2/layout/IconLabelList"/>
    <dgm:cxn modelId="{4E6146AC-DC70-4553-9466-D304633133C3}" type="presParOf" srcId="{6E7AFE39-0817-48E0-86A0-73F0879396BA}" destId="{B11424A9-CA10-45AE-AF4F-3F57842E37F3}" srcOrd="2" destOrd="0" presId="urn:microsoft.com/office/officeart/2018/2/layout/IconLabelList"/>
    <dgm:cxn modelId="{11B94672-941E-46B3-875B-5C983672FF4D}" type="presParOf" srcId="{475382BD-87F3-4D0F-A13C-AA840F63B5FE}" destId="{AF3E3B67-A6B4-4E08-AF45-411D221654A6}" srcOrd="9" destOrd="0" presId="urn:microsoft.com/office/officeart/2018/2/layout/IconLabelList"/>
    <dgm:cxn modelId="{FAE330F6-0272-475F-88D7-FB3DB42A8375}" type="presParOf" srcId="{475382BD-87F3-4D0F-A13C-AA840F63B5FE}" destId="{B7C8F65B-D9D6-4A75-8846-E7F41973F59E}" srcOrd="10" destOrd="0" presId="urn:microsoft.com/office/officeart/2018/2/layout/IconLabelList"/>
    <dgm:cxn modelId="{26CAF513-337F-48D8-B7C5-43912C33B65A}" type="presParOf" srcId="{B7C8F65B-D9D6-4A75-8846-E7F41973F59E}" destId="{991A834C-3982-4DED-9C22-75D8EB108C20}" srcOrd="0" destOrd="0" presId="urn:microsoft.com/office/officeart/2018/2/layout/IconLabelList"/>
    <dgm:cxn modelId="{0FB776F9-3710-4EA7-A8AE-8A77950BA939}" type="presParOf" srcId="{B7C8F65B-D9D6-4A75-8846-E7F41973F59E}" destId="{073AB0AF-F8D4-4B6B-B511-CC8C8E54229A}" srcOrd="1" destOrd="0" presId="urn:microsoft.com/office/officeart/2018/2/layout/IconLabelList"/>
    <dgm:cxn modelId="{DACCC493-FCEA-42FC-8E37-16A262595B77}" type="presParOf" srcId="{B7C8F65B-D9D6-4A75-8846-E7F41973F59E}" destId="{3CB4C7E8-E567-4608-9C41-E8B13FA7417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4413AE-EAC0-4E10-8144-55F8DD0EFC5C}"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76CFD3F6-D3B8-4935-A8BC-9040F6F48CC7}">
      <dgm:prSet custT="1"/>
      <dgm:spPr/>
      <dgm:t>
        <a:bodyPr/>
        <a:lstStyle/>
        <a:p>
          <a:pPr>
            <a:lnSpc>
              <a:spcPct val="100000"/>
            </a:lnSpc>
          </a:pPr>
          <a:r>
            <a:rPr lang="en-US" sz="1800" b="1"/>
            <a:t>Artificial intelligence will transform the global economy, and AI jobs are in high demand.</a:t>
          </a:r>
          <a:endParaRPr lang="en-US" sz="1800"/>
        </a:p>
      </dgm:t>
    </dgm:pt>
    <dgm:pt modelId="{52A30362-E22C-4D18-9FC4-250DE19EE3F6}" type="parTrans" cxnId="{289ED7EF-0000-4146-96B6-898378A879B8}">
      <dgm:prSet/>
      <dgm:spPr/>
      <dgm:t>
        <a:bodyPr/>
        <a:lstStyle/>
        <a:p>
          <a:endParaRPr lang="en-US"/>
        </a:p>
      </dgm:t>
    </dgm:pt>
    <dgm:pt modelId="{32E15FE4-DC11-4341-ADA6-D34066F7DFCF}" type="sibTrans" cxnId="{289ED7EF-0000-4146-96B6-898378A879B8}">
      <dgm:prSet/>
      <dgm:spPr/>
      <dgm:t>
        <a:bodyPr/>
        <a:lstStyle/>
        <a:p>
          <a:endParaRPr lang="en-US"/>
        </a:p>
      </dgm:t>
    </dgm:pt>
    <dgm:pt modelId="{5C79084B-6EE3-42BD-BBE7-77E04A980C59}">
      <dgm:prSet/>
      <dgm:spPr/>
      <dgm:t>
        <a:bodyPr/>
        <a:lstStyle/>
        <a:p>
          <a:pPr>
            <a:lnSpc>
              <a:spcPct val="100000"/>
            </a:lnSpc>
          </a:pPr>
          <a:r>
            <a:rPr lang="en-US" b="1"/>
            <a:t>The ability to make sense of huge amount of data and interpret it, adds a lot of business value. </a:t>
          </a:r>
          <a:endParaRPr lang="en-US"/>
        </a:p>
      </dgm:t>
    </dgm:pt>
    <dgm:pt modelId="{21FFEC5E-05D0-4BC3-917B-483E21C068C8}" type="parTrans" cxnId="{96E4BEE1-D323-415E-9C04-04F169EA6FF1}">
      <dgm:prSet/>
      <dgm:spPr/>
      <dgm:t>
        <a:bodyPr/>
        <a:lstStyle/>
        <a:p>
          <a:endParaRPr lang="en-US"/>
        </a:p>
      </dgm:t>
    </dgm:pt>
    <dgm:pt modelId="{5A08A33C-54E2-49CA-9EE7-664C294AA74E}" type="sibTrans" cxnId="{96E4BEE1-D323-415E-9C04-04F169EA6FF1}">
      <dgm:prSet/>
      <dgm:spPr/>
      <dgm:t>
        <a:bodyPr/>
        <a:lstStyle/>
        <a:p>
          <a:endParaRPr lang="en-US"/>
        </a:p>
      </dgm:t>
    </dgm:pt>
    <dgm:pt modelId="{0986DA72-2D05-4E83-808D-B3AF09C79721}">
      <dgm:prSet/>
      <dgm:spPr/>
      <dgm:t>
        <a:bodyPr/>
        <a:lstStyle/>
        <a:p>
          <a:pPr>
            <a:lnSpc>
              <a:spcPct val="100000"/>
            </a:lnSpc>
          </a:pPr>
          <a:r>
            <a:rPr lang="en-US" b="1"/>
            <a:t>AI careers are future-proof, meaning they are likely to survive well into the future.</a:t>
          </a:r>
          <a:endParaRPr lang="en-US"/>
        </a:p>
      </dgm:t>
    </dgm:pt>
    <dgm:pt modelId="{3EA50792-1C5C-4E89-83E6-333ABEC003D9}" type="parTrans" cxnId="{A35AF40D-75CC-429B-A685-627E3DF4971D}">
      <dgm:prSet/>
      <dgm:spPr/>
      <dgm:t>
        <a:bodyPr/>
        <a:lstStyle/>
        <a:p>
          <a:endParaRPr lang="en-US"/>
        </a:p>
      </dgm:t>
    </dgm:pt>
    <dgm:pt modelId="{9E9B6C70-1D2A-47DE-90C2-42AD48A2880C}" type="sibTrans" cxnId="{A35AF40D-75CC-429B-A685-627E3DF4971D}">
      <dgm:prSet/>
      <dgm:spPr/>
      <dgm:t>
        <a:bodyPr/>
        <a:lstStyle/>
        <a:p>
          <a:endParaRPr lang="en-US"/>
        </a:p>
      </dgm:t>
    </dgm:pt>
    <dgm:pt modelId="{DBF32560-780E-499C-8612-8769CACD24A8}" type="pres">
      <dgm:prSet presAssocID="{834413AE-EAC0-4E10-8144-55F8DD0EFC5C}" presName="root" presStyleCnt="0">
        <dgm:presLayoutVars>
          <dgm:dir/>
          <dgm:resizeHandles val="exact"/>
        </dgm:presLayoutVars>
      </dgm:prSet>
      <dgm:spPr/>
    </dgm:pt>
    <dgm:pt modelId="{71CC3D66-FA16-4CB6-9DC1-B5048F22C0F4}" type="pres">
      <dgm:prSet presAssocID="{76CFD3F6-D3B8-4935-A8BC-9040F6F48CC7}" presName="compNode" presStyleCnt="0"/>
      <dgm:spPr/>
    </dgm:pt>
    <dgm:pt modelId="{15FA77E0-849C-4224-9DA2-6F2122CBBCFE}" type="pres">
      <dgm:prSet presAssocID="{76CFD3F6-D3B8-4935-A8BC-9040F6F48C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90BBF4E4-0485-407A-8A5A-0E9AA538BCE5}" type="pres">
      <dgm:prSet presAssocID="{76CFD3F6-D3B8-4935-A8BC-9040F6F48CC7}" presName="spaceRect" presStyleCnt="0"/>
      <dgm:spPr/>
    </dgm:pt>
    <dgm:pt modelId="{723D7A34-20D0-4CE2-9EE0-2A1AA45541CA}" type="pres">
      <dgm:prSet presAssocID="{76CFD3F6-D3B8-4935-A8BC-9040F6F48CC7}" presName="textRect" presStyleLbl="revTx" presStyleIdx="0" presStyleCnt="3">
        <dgm:presLayoutVars>
          <dgm:chMax val="1"/>
          <dgm:chPref val="1"/>
        </dgm:presLayoutVars>
      </dgm:prSet>
      <dgm:spPr/>
    </dgm:pt>
    <dgm:pt modelId="{357FA542-35F1-4825-8D77-61AFE126F906}" type="pres">
      <dgm:prSet presAssocID="{32E15FE4-DC11-4341-ADA6-D34066F7DFCF}" presName="sibTrans" presStyleCnt="0"/>
      <dgm:spPr/>
    </dgm:pt>
    <dgm:pt modelId="{D66CA501-02DA-4AFD-BDFA-2F9501A3ECC2}" type="pres">
      <dgm:prSet presAssocID="{5C79084B-6EE3-42BD-BBE7-77E04A980C59}" presName="compNode" presStyleCnt="0"/>
      <dgm:spPr/>
    </dgm:pt>
    <dgm:pt modelId="{78808B81-D942-430E-952A-48E3897ADCFB}" type="pres">
      <dgm:prSet presAssocID="{5C79084B-6EE3-42BD-BBE7-77E04A980C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A9A176CD-4B06-411D-91BF-629C7B268F0C}" type="pres">
      <dgm:prSet presAssocID="{5C79084B-6EE3-42BD-BBE7-77E04A980C59}" presName="spaceRect" presStyleCnt="0"/>
      <dgm:spPr/>
    </dgm:pt>
    <dgm:pt modelId="{D909080E-C767-4556-99FC-1826BA039669}" type="pres">
      <dgm:prSet presAssocID="{5C79084B-6EE3-42BD-BBE7-77E04A980C59}" presName="textRect" presStyleLbl="revTx" presStyleIdx="1" presStyleCnt="3">
        <dgm:presLayoutVars>
          <dgm:chMax val="1"/>
          <dgm:chPref val="1"/>
        </dgm:presLayoutVars>
      </dgm:prSet>
      <dgm:spPr/>
    </dgm:pt>
    <dgm:pt modelId="{CAAEB452-5C1B-4220-A563-07236FDC928B}" type="pres">
      <dgm:prSet presAssocID="{5A08A33C-54E2-49CA-9EE7-664C294AA74E}" presName="sibTrans" presStyleCnt="0"/>
      <dgm:spPr/>
    </dgm:pt>
    <dgm:pt modelId="{F6DCE1FC-E611-4048-8B0F-1AE700A675B8}" type="pres">
      <dgm:prSet presAssocID="{0986DA72-2D05-4E83-808D-B3AF09C79721}" presName="compNode" presStyleCnt="0"/>
      <dgm:spPr/>
    </dgm:pt>
    <dgm:pt modelId="{9C579961-138F-415B-A99B-0B74477D75AC}" type="pres">
      <dgm:prSet presAssocID="{0986DA72-2D05-4E83-808D-B3AF09C797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B9FDDF48-2E01-419D-831F-E5A4421C7F16}" type="pres">
      <dgm:prSet presAssocID="{0986DA72-2D05-4E83-808D-B3AF09C79721}" presName="spaceRect" presStyleCnt="0"/>
      <dgm:spPr/>
    </dgm:pt>
    <dgm:pt modelId="{AA39F9D3-C9D1-4509-9C51-59EA117FC902}" type="pres">
      <dgm:prSet presAssocID="{0986DA72-2D05-4E83-808D-B3AF09C79721}" presName="textRect" presStyleLbl="revTx" presStyleIdx="2" presStyleCnt="3">
        <dgm:presLayoutVars>
          <dgm:chMax val="1"/>
          <dgm:chPref val="1"/>
        </dgm:presLayoutVars>
      </dgm:prSet>
      <dgm:spPr/>
    </dgm:pt>
  </dgm:ptLst>
  <dgm:cxnLst>
    <dgm:cxn modelId="{A35AF40D-75CC-429B-A685-627E3DF4971D}" srcId="{834413AE-EAC0-4E10-8144-55F8DD0EFC5C}" destId="{0986DA72-2D05-4E83-808D-B3AF09C79721}" srcOrd="2" destOrd="0" parTransId="{3EA50792-1C5C-4E89-83E6-333ABEC003D9}" sibTransId="{9E9B6C70-1D2A-47DE-90C2-42AD48A2880C}"/>
    <dgm:cxn modelId="{C945CD71-B0ED-444D-855F-7A05E53CF296}" type="presOf" srcId="{0986DA72-2D05-4E83-808D-B3AF09C79721}" destId="{AA39F9D3-C9D1-4509-9C51-59EA117FC902}" srcOrd="0" destOrd="0" presId="urn:microsoft.com/office/officeart/2018/2/layout/IconLabelList"/>
    <dgm:cxn modelId="{999FED7B-4006-4434-B2F9-D88E32D705EB}" type="presOf" srcId="{5C79084B-6EE3-42BD-BBE7-77E04A980C59}" destId="{D909080E-C767-4556-99FC-1826BA039669}" srcOrd="0" destOrd="0" presId="urn:microsoft.com/office/officeart/2018/2/layout/IconLabelList"/>
    <dgm:cxn modelId="{BFBCE187-3537-4C72-9DC8-C42C230238D8}" type="presOf" srcId="{834413AE-EAC0-4E10-8144-55F8DD0EFC5C}" destId="{DBF32560-780E-499C-8612-8769CACD24A8}" srcOrd="0" destOrd="0" presId="urn:microsoft.com/office/officeart/2018/2/layout/IconLabelList"/>
    <dgm:cxn modelId="{8FF6B18B-291C-4DFB-85A3-99531C8CB508}" type="presOf" srcId="{76CFD3F6-D3B8-4935-A8BC-9040F6F48CC7}" destId="{723D7A34-20D0-4CE2-9EE0-2A1AA45541CA}" srcOrd="0" destOrd="0" presId="urn:microsoft.com/office/officeart/2018/2/layout/IconLabelList"/>
    <dgm:cxn modelId="{96E4BEE1-D323-415E-9C04-04F169EA6FF1}" srcId="{834413AE-EAC0-4E10-8144-55F8DD0EFC5C}" destId="{5C79084B-6EE3-42BD-BBE7-77E04A980C59}" srcOrd="1" destOrd="0" parTransId="{21FFEC5E-05D0-4BC3-917B-483E21C068C8}" sibTransId="{5A08A33C-54E2-49CA-9EE7-664C294AA74E}"/>
    <dgm:cxn modelId="{289ED7EF-0000-4146-96B6-898378A879B8}" srcId="{834413AE-EAC0-4E10-8144-55F8DD0EFC5C}" destId="{76CFD3F6-D3B8-4935-A8BC-9040F6F48CC7}" srcOrd="0" destOrd="0" parTransId="{52A30362-E22C-4D18-9FC4-250DE19EE3F6}" sibTransId="{32E15FE4-DC11-4341-ADA6-D34066F7DFCF}"/>
    <dgm:cxn modelId="{38DD6ADF-D5D8-43FB-9AE5-2E6ADF203917}" type="presParOf" srcId="{DBF32560-780E-499C-8612-8769CACD24A8}" destId="{71CC3D66-FA16-4CB6-9DC1-B5048F22C0F4}" srcOrd="0" destOrd="0" presId="urn:microsoft.com/office/officeart/2018/2/layout/IconLabelList"/>
    <dgm:cxn modelId="{F3ABF726-5C0E-4FEA-A0A8-9F80F8DD363C}" type="presParOf" srcId="{71CC3D66-FA16-4CB6-9DC1-B5048F22C0F4}" destId="{15FA77E0-849C-4224-9DA2-6F2122CBBCFE}" srcOrd="0" destOrd="0" presId="urn:microsoft.com/office/officeart/2018/2/layout/IconLabelList"/>
    <dgm:cxn modelId="{BEDD6679-CB5D-455C-8F7B-710091CE6503}" type="presParOf" srcId="{71CC3D66-FA16-4CB6-9DC1-B5048F22C0F4}" destId="{90BBF4E4-0485-407A-8A5A-0E9AA538BCE5}" srcOrd="1" destOrd="0" presId="urn:microsoft.com/office/officeart/2018/2/layout/IconLabelList"/>
    <dgm:cxn modelId="{12DE26AD-8CF6-4F5D-83A6-EDAC3D4FDCFF}" type="presParOf" srcId="{71CC3D66-FA16-4CB6-9DC1-B5048F22C0F4}" destId="{723D7A34-20D0-4CE2-9EE0-2A1AA45541CA}" srcOrd="2" destOrd="0" presId="urn:microsoft.com/office/officeart/2018/2/layout/IconLabelList"/>
    <dgm:cxn modelId="{E2FBB83C-9C3C-4305-A2AF-6AE7FADFFE8F}" type="presParOf" srcId="{DBF32560-780E-499C-8612-8769CACD24A8}" destId="{357FA542-35F1-4825-8D77-61AFE126F906}" srcOrd="1" destOrd="0" presId="urn:microsoft.com/office/officeart/2018/2/layout/IconLabelList"/>
    <dgm:cxn modelId="{8F5B240E-DB52-4166-9157-A980EA4421DF}" type="presParOf" srcId="{DBF32560-780E-499C-8612-8769CACD24A8}" destId="{D66CA501-02DA-4AFD-BDFA-2F9501A3ECC2}" srcOrd="2" destOrd="0" presId="urn:microsoft.com/office/officeart/2018/2/layout/IconLabelList"/>
    <dgm:cxn modelId="{D795892F-9A53-4FDD-9723-04FA3E7099E4}" type="presParOf" srcId="{D66CA501-02DA-4AFD-BDFA-2F9501A3ECC2}" destId="{78808B81-D942-430E-952A-48E3897ADCFB}" srcOrd="0" destOrd="0" presId="urn:microsoft.com/office/officeart/2018/2/layout/IconLabelList"/>
    <dgm:cxn modelId="{CED08014-E377-464C-8A51-D069FCBC5C6C}" type="presParOf" srcId="{D66CA501-02DA-4AFD-BDFA-2F9501A3ECC2}" destId="{A9A176CD-4B06-411D-91BF-629C7B268F0C}" srcOrd="1" destOrd="0" presId="urn:microsoft.com/office/officeart/2018/2/layout/IconLabelList"/>
    <dgm:cxn modelId="{20B0480C-0511-4684-92E8-483F84B1B00D}" type="presParOf" srcId="{D66CA501-02DA-4AFD-BDFA-2F9501A3ECC2}" destId="{D909080E-C767-4556-99FC-1826BA039669}" srcOrd="2" destOrd="0" presId="urn:microsoft.com/office/officeart/2018/2/layout/IconLabelList"/>
    <dgm:cxn modelId="{768348F9-23BC-4E2A-A3F0-1DAFE6D3DA07}" type="presParOf" srcId="{DBF32560-780E-499C-8612-8769CACD24A8}" destId="{CAAEB452-5C1B-4220-A563-07236FDC928B}" srcOrd="3" destOrd="0" presId="urn:microsoft.com/office/officeart/2018/2/layout/IconLabelList"/>
    <dgm:cxn modelId="{575AEEEB-B0C6-4089-BB82-83C6ACB7F77B}" type="presParOf" srcId="{DBF32560-780E-499C-8612-8769CACD24A8}" destId="{F6DCE1FC-E611-4048-8B0F-1AE700A675B8}" srcOrd="4" destOrd="0" presId="urn:microsoft.com/office/officeart/2018/2/layout/IconLabelList"/>
    <dgm:cxn modelId="{ECCCD8C5-9424-41DA-BC8B-B5476BFAECF4}" type="presParOf" srcId="{F6DCE1FC-E611-4048-8B0F-1AE700A675B8}" destId="{9C579961-138F-415B-A99B-0B74477D75AC}" srcOrd="0" destOrd="0" presId="urn:microsoft.com/office/officeart/2018/2/layout/IconLabelList"/>
    <dgm:cxn modelId="{4AD9BFC5-960B-4497-A958-FC32C6591A86}" type="presParOf" srcId="{F6DCE1FC-E611-4048-8B0F-1AE700A675B8}" destId="{B9FDDF48-2E01-419D-831F-E5A4421C7F16}" srcOrd="1" destOrd="0" presId="urn:microsoft.com/office/officeart/2018/2/layout/IconLabelList"/>
    <dgm:cxn modelId="{F244FB3D-80BF-40D8-8FAA-B7CB9CB810B2}" type="presParOf" srcId="{F6DCE1FC-E611-4048-8B0F-1AE700A675B8}" destId="{AA39F9D3-C9D1-4509-9C51-59EA117FC90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2A3D25-C291-41E6-A551-D4C104529DE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9036D3F7-E111-4ADF-8F64-0952359093BC}">
      <dgm:prSet custT="1"/>
      <dgm:spPr/>
      <dgm:t>
        <a:bodyPr/>
        <a:lstStyle/>
        <a:p>
          <a:pPr>
            <a:lnSpc>
              <a:spcPct val="100000"/>
            </a:lnSpc>
          </a:pPr>
          <a:r>
            <a:rPr lang="en-US" sz="1800" b="0" i="0" baseline="0"/>
            <a:t>The AI market will grow to a $190 billion industry by 2025</a:t>
          </a:r>
          <a:endParaRPr lang="en-US" sz="1800"/>
        </a:p>
      </dgm:t>
    </dgm:pt>
    <dgm:pt modelId="{DE585B29-0060-45EC-A6BF-500FDFB8DDBA}" type="parTrans" cxnId="{4201C092-58A3-478D-B5F0-BE3D2181581C}">
      <dgm:prSet/>
      <dgm:spPr/>
      <dgm:t>
        <a:bodyPr/>
        <a:lstStyle/>
        <a:p>
          <a:endParaRPr lang="en-US"/>
        </a:p>
      </dgm:t>
    </dgm:pt>
    <dgm:pt modelId="{E327DC1C-5D32-4798-A720-4A011C58A0A4}" type="sibTrans" cxnId="{4201C092-58A3-478D-B5F0-BE3D2181581C}">
      <dgm:prSet/>
      <dgm:spPr/>
      <dgm:t>
        <a:bodyPr/>
        <a:lstStyle/>
        <a:p>
          <a:endParaRPr lang="en-US"/>
        </a:p>
      </dgm:t>
    </dgm:pt>
    <dgm:pt modelId="{43984447-B07F-4EAC-9FD3-33C302F424E8}">
      <dgm:prSet custT="1"/>
      <dgm:spPr/>
      <dgm:t>
        <a:bodyPr/>
        <a:lstStyle/>
        <a:p>
          <a:pPr>
            <a:lnSpc>
              <a:spcPct val="100000"/>
            </a:lnSpc>
          </a:pPr>
          <a:r>
            <a:rPr lang="en-US" sz="1800" b="0" i="0" baseline="0"/>
            <a:t>Global spending on cognitive and AI systems will reach $57.6 billion in 2021</a:t>
          </a:r>
          <a:endParaRPr lang="en-US" sz="1800"/>
        </a:p>
      </dgm:t>
    </dgm:pt>
    <dgm:pt modelId="{94EAC9AA-8522-4F2E-95BB-A4023EAAFEA3}" type="parTrans" cxnId="{AF0AB5CE-FE67-4041-8AFE-FEA98E9AC692}">
      <dgm:prSet/>
      <dgm:spPr/>
      <dgm:t>
        <a:bodyPr/>
        <a:lstStyle/>
        <a:p>
          <a:endParaRPr lang="en-US"/>
        </a:p>
      </dgm:t>
    </dgm:pt>
    <dgm:pt modelId="{C90C159F-14A7-42C3-81E6-185A4E14B2F0}" type="sibTrans" cxnId="{AF0AB5CE-FE67-4041-8AFE-FEA98E9AC692}">
      <dgm:prSet/>
      <dgm:spPr/>
      <dgm:t>
        <a:bodyPr/>
        <a:lstStyle/>
        <a:p>
          <a:endParaRPr lang="en-US"/>
        </a:p>
      </dgm:t>
    </dgm:pt>
    <dgm:pt modelId="{B2147149-7FC5-4446-B8A9-307ADDCA4DA1}">
      <dgm:prSet custT="1"/>
      <dgm:spPr/>
      <dgm:t>
        <a:bodyPr/>
        <a:lstStyle/>
        <a:p>
          <a:pPr>
            <a:lnSpc>
              <a:spcPct val="100000"/>
            </a:lnSpc>
          </a:pPr>
          <a:r>
            <a:rPr lang="en-US" sz="1800"/>
            <a:t>It is predicted that</a:t>
          </a:r>
          <a:r>
            <a:rPr lang="en-US" sz="1800" b="0" i="0" baseline="0"/>
            <a:t> </a:t>
          </a:r>
          <a:r>
            <a:rPr lang="en-US" sz="1800"/>
            <a:t>60</a:t>
          </a:r>
          <a:r>
            <a:rPr lang="en-US" sz="1800" b="0" i="0" baseline="0"/>
            <a:t>% of digital transformation initiatives will use AI services by </a:t>
          </a:r>
          <a:r>
            <a:rPr lang="en-US" sz="1800"/>
            <a:t>2022</a:t>
          </a:r>
          <a:r>
            <a:rPr lang="en-US" sz="1800" b="0" i="0" baseline="0"/>
            <a:t>.</a:t>
          </a:r>
          <a:endParaRPr lang="en-US" sz="1800"/>
        </a:p>
      </dgm:t>
    </dgm:pt>
    <dgm:pt modelId="{8A708CD9-E9AB-49AD-8DFF-41FFF5FEB0DB}" type="parTrans" cxnId="{7807D620-8258-4E97-98B2-D9CACCBC9EC1}">
      <dgm:prSet/>
      <dgm:spPr/>
      <dgm:t>
        <a:bodyPr/>
        <a:lstStyle/>
        <a:p>
          <a:endParaRPr lang="en-US"/>
        </a:p>
      </dgm:t>
    </dgm:pt>
    <dgm:pt modelId="{507E9E91-79A7-4293-B841-3ABC45742484}" type="sibTrans" cxnId="{7807D620-8258-4E97-98B2-D9CACCBC9EC1}">
      <dgm:prSet/>
      <dgm:spPr/>
      <dgm:t>
        <a:bodyPr/>
        <a:lstStyle/>
        <a:p>
          <a:endParaRPr lang="en-US"/>
        </a:p>
      </dgm:t>
    </dgm:pt>
    <dgm:pt modelId="{40779E34-D803-4C58-B2DF-7E7CA7714432}">
      <dgm:prSet custT="1"/>
      <dgm:spPr/>
      <dgm:t>
        <a:bodyPr/>
        <a:lstStyle/>
        <a:p>
          <a:pPr rtl="0">
            <a:lnSpc>
              <a:spcPct val="100000"/>
            </a:lnSpc>
          </a:pPr>
          <a:r>
            <a:rPr lang="en-US" sz="1800" b="0" i="0" baseline="0">
              <a:latin typeface="Gill Sans MT" panose="020B0502020104020203"/>
            </a:rPr>
            <a:t>It</a:t>
          </a:r>
          <a:r>
            <a:rPr lang="en-US" sz="1800" b="0" i="0" baseline="0"/>
            <a:t> </a:t>
          </a:r>
          <a:r>
            <a:rPr lang="en-US" sz="1800" b="0" i="0" baseline="0">
              <a:latin typeface="Gill Sans MT" panose="020B0502020104020203"/>
            </a:rPr>
            <a:t>is forecasted</a:t>
          </a:r>
          <a:r>
            <a:rPr lang="en-US" sz="1800" b="0" i="0" baseline="0"/>
            <a:t> </a:t>
          </a:r>
          <a:r>
            <a:rPr lang="en-US" sz="1800" b="0" i="0" baseline="0">
              <a:latin typeface="Gill Sans MT" panose="020B0502020104020203"/>
            </a:rPr>
            <a:t>that </a:t>
          </a:r>
          <a:r>
            <a:rPr lang="en-US" sz="1800" b="0" i="0" baseline="0"/>
            <a:t>90% of new enterprise apps will use AI by 2025.</a:t>
          </a:r>
          <a:r>
            <a:rPr lang="en-US" sz="1800" b="0" i="0" baseline="0">
              <a:latin typeface="Gill Sans MT" panose="020B0502020104020203"/>
            </a:rPr>
            <a:t> </a:t>
          </a:r>
          <a:endParaRPr lang="en-US" sz="1800"/>
        </a:p>
      </dgm:t>
    </dgm:pt>
    <dgm:pt modelId="{051F4491-24A5-4BF2-8975-BEDBFB5D1EDC}" type="parTrans" cxnId="{35D477E9-A121-4448-A27F-409541AD43EF}">
      <dgm:prSet/>
      <dgm:spPr/>
      <dgm:t>
        <a:bodyPr/>
        <a:lstStyle/>
        <a:p>
          <a:endParaRPr lang="en-US"/>
        </a:p>
      </dgm:t>
    </dgm:pt>
    <dgm:pt modelId="{84D53430-93B6-4C72-A122-8766FE581B3C}" type="sibTrans" cxnId="{35D477E9-A121-4448-A27F-409541AD43EF}">
      <dgm:prSet/>
      <dgm:spPr/>
      <dgm:t>
        <a:bodyPr/>
        <a:lstStyle/>
        <a:p>
          <a:endParaRPr lang="en-US"/>
        </a:p>
      </dgm:t>
    </dgm:pt>
    <dgm:pt modelId="{07BD2DA3-4D92-4CA3-8CB6-17BE0720EAD0}" type="pres">
      <dgm:prSet presAssocID="{1B2A3D25-C291-41E6-A551-D4C104529DE6}" presName="hierChild1" presStyleCnt="0">
        <dgm:presLayoutVars>
          <dgm:chPref val="1"/>
          <dgm:dir/>
          <dgm:animOne val="branch"/>
          <dgm:animLvl val="lvl"/>
          <dgm:resizeHandles/>
        </dgm:presLayoutVars>
      </dgm:prSet>
      <dgm:spPr/>
    </dgm:pt>
    <dgm:pt modelId="{72544713-702A-408D-856D-EC00D1D715A7}" type="pres">
      <dgm:prSet presAssocID="{9036D3F7-E111-4ADF-8F64-0952359093BC}" presName="hierRoot1" presStyleCnt="0"/>
      <dgm:spPr/>
    </dgm:pt>
    <dgm:pt modelId="{05209CD5-1DEA-4054-B226-515DE82A76D5}" type="pres">
      <dgm:prSet presAssocID="{9036D3F7-E111-4ADF-8F64-0952359093BC}" presName="composite" presStyleCnt="0"/>
      <dgm:spPr/>
    </dgm:pt>
    <dgm:pt modelId="{BB3D3E2E-D925-4B25-B48A-8EACEB6D3361}" type="pres">
      <dgm:prSet presAssocID="{9036D3F7-E111-4ADF-8F64-0952359093BC}" presName="background" presStyleLbl="node0" presStyleIdx="0" presStyleCnt="4"/>
      <dgm:spPr/>
    </dgm:pt>
    <dgm:pt modelId="{0416EAA5-6AE0-450F-8A72-E7AE719E044F}" type="pres">
      <dgm:prSet presAssocID="{9036D3F7-E111-4ADF-8F64-0952359093BC}" presName="text" presStyleLbl="fgAcc0" presStyleIdx="0" presStyleCnt="4">
        <dgm:presLayoutVars>
          <dgm:chPref val="3"/>
        </dgm:presLayoutVars>
      </dgm:prSet>
      <dgm:spPr/>
    </dgm:pt>
    <dgm:pt modelId="{F5862BBC-587A-48F9-B2C2-45161FE75394}" type="pres">
      <dgm:prSet presAssocID="{9036D3F7-E111-4ADF-8F64-0952359093BC}" presName="hierChild2" presStyleCnt="0"/>
      <dgm:spPr/>
    </dgm:pt>
    <dgm:pt modelId="{EE8F4659-EEDB-4021-9602-AD39DAEBCFBA}" type="pres">
      <dgm:prSet presAssocID="{43984447-B07F-4EAC-9FD3-33C302F424E8}" presName="hierRoot1" presStyleCnt="0"/>
      <dgm:spPr/>
    </dgm:pt>
    <dgm:pt modelId="{2361F1C9-491E-4E29-BB90-6D15FF866BC1}" type="pres">
      <dgm:prSet presAssocID="{43984447-B07F-4EAC-9FD3-33C302F424E8}" presName="composite" presStyleCnt="0"/>
      <dgm:spPr/>
    </dgm:pt>
    <dgm:pt modelId="{E4D78AF6-1256-4BD8-9211-DFCA7DD0D1C4}" type="pres">
      <dgm:prSet presAssocID="{43984447-B07F-4EAC-9FD3-33C302F424E8}" presName="background" presStyleLbl="node0" presStyleIdx="1" presStyleCnt="4"/>
      <dgm:spPr/>
    </dgm:pt>
    <dgm:pt modelId="{FCD0565F-DA49-4C6D-B50B-A0618A48028C}" type="pres">
      <dgm:prSet presAssocID="{43984447-B07F-4EAC-9FD3-33C302F424E8}" presName="text" presStyleLbl="fgAcc0" presStyleIdx="1" presStyleCnt="4">
        <dgm:presLayoutVars>
          <dgm:chPref val="3"/>
        </dgm:presLayoutVars>
      </dgm:prSet>
      <dgm:spPr/>
    </dgm:pt>
    <dgm:pt modelId="{7669FE56-D42C-49E4-834E-8B20B5144079}" type="pres">
      <dgm:prSet presAssocID="{43984447-B07F-4EAC-9FD3-33C302F424E8}" presName="hierChild2" presStyleCnt="0"/>
      <dgm:spPr/>
    </dgm:pt>
    <dgm:pt modelId="{06C6049A-1EBF-4507-B587-D4BC1EC75FE0}" type="pres">
      <dgm:prSet presAssocID="{B2147149-7FC5-4446-B8A9-307ADDCA4DA1}" presName="hierRoot1" presStyleCnt="0"/>
      <dgm:spPr/>
    </dgm:pt>
    <dgm:pt modelId="{2404E3AA-33B1-4C05-993D-7E9B88AC9C42}" type="pres">
      <dgm:prSet presAssocID="{B2147149-7FC5-4446-B8A9-307ADDCA4DA1}" presName="composite" presStyleCnt="0"/>
      <dgm:spPr/>
    </dgm:pt>
    <dgm:pt modelId="{CCACA54D-F70E-4B6D-92D7-07E6D75108E7}" type="pres">
      <dgm:prSet presAssocID="{B2147149-7FC5-4446-B8A9-307ADDCA4DA1}" presName="background" presStyleLbl="node0" presStyleIdx="2" presStyleCnt="4"/>
      <dgm:spPr/>
    </dgm:pt>
    <dgm:pt modelId="{7DC75334-D485-4550-96FD-99441F11D6DE}" type="pres">
      <dgm:prSet presAssocID="{B2147149-7FC5-4446-B8A9-307ADDCA4DA1}" presName="text" presStyleLbl="fgAcc0" presStyleIdx="2" presStyleCnt="4">
        <dgm:presLayoutVars>
          <dgm:chPref val="3"/>
        </dgm:presLayoutVars>
      </dgm:prSet>
      <dgm:spPr/>
    </dgm:pt>
    <dgm:pt modelId="{8F0A412F-4825-4A08-B4C9-0FF68F7EB35B}" type="pres">
      <dgm:prSet presAssocID="{B2147149-7FC5-4446-B8A9-307ADDCA4DA1}" presName="hierChild2" presStyleCnt="0"/>
      <dgm:spPr/>
    </dgm:pt>
    <dgm:pt modelId="{4C7B9936-70F0-44EA-B10D-0851B47600BB}" type="pres">
      <dgm:prSet presAssocID="{40779E34-D803-4C58-B2DF-7E7CA7714432}" presName="hierRoot1" presStyleCnt="0"/>
      <dgm:spPr/>
    </dgm:pt>
    <dgm:pt modelId="{16B32D49-E177-488C-AC89-13A81F197108}" type="pres">
      <dgm:prSet presAssocID="{40779E34-D803-4C58-B2DF-7E7CA7714432}" presName="composite" presStyleCnt="0"/>
      <dgm:spPr/>
    </dgm:pt>
    <dgm:pt modelId="{716FC9C0-81FE-4ECC-BBB1-211CB6991E23}" type="pres">
      <dgm:prSet presAssocID="{40779E34-D803-4C58-B2DF-7E7CA7714432}" presName="background" presStyleLbl="node0" presStyleIdx="3" presStyleCnt="4"/>
      <dgm:spPr/>
    </dgm:pt>
    <dgm:pt modelId="{B3891E71-E882-4E80-B47E-3AFE2B069709}" type="pres">
      <dgm:prSet presAssocID="{40779E34-D803-4C58-B2DF-7E7CA7714432}" presName="text" presStyleLbl="fgAcc0" presStyleIdx="3" presStyleCnt="4">
        <dgm:presLayoutVars>
          <dgm:chPref val="3"/>
        </dgm:presLayoutVars>
      </dgm:prSet>
      <dgm:spPr/>
    </dgm:pt>
    <dgm:pt modelId="{0170F0D5-00FF-4969-A148-F045A06480EC}" type="pres">
      <dgm:prSet presAssocID="{40779E34-D803-4C58-B2DF-7E7CA7714432}" presName="hierChild2" presStyleCnt="0"/>
      <dgm:spPr/>
    </dgm:pt>
  </dgm:ptLst>
  <dgm:cxnLst>
    <dgm:cxn modelId="{7807D620-8258-4E97-98B2-D9CACCBC9EC1}" srcId="{1B2A3D25-C291-41E6-A551-D4C104529DE6}" destId="{B2147149-7FC5-4446-B8A9-307ADDCA4DA1}" srcOrd="2" destOrd="0" parTransId="{8A708CD9-E9AB-49AD-8DFF-41FFF5FEB0DB}" sibTransId="{507E9E91-79A7-4293-B841-3ABC45742484}"/>
    <dgm:cxn modelId="{4CDA5C30-4887-465E-B56A-344C9AD232DC}" type="presOf" srcId="{1B2A3D25-C291-41E6-A551-D4C104529DE6}" destId="{07BD2DA3-4D92-4CA3-8CB6-17BE0720EAD0}" srcOrd="0" destOrd="0" presId="urn:microsoft.com/office/officeart/2005/8/layout/hierarchy1"/>
    <dgm:cxn modelId="{A276873F-A144-4E86-8004-610A52B5AD44}" type="presOf" srcId="{43984447-B07F-4EAC-9FD3-33C302F424E8}" destId="{FCD0565F-DA49-4C6D-B50B-A0618A48028C}" srcOrd="0" destOrd="0" presId="urn:microsoft.com/office/officeart/2005/8/layout/hierarchy1"/>
    <dgm:cxn modelId="{4201C092-58A3-478D-B5F0-BE3D2181581C}" srcId="{1B2A3D25-C291-41E6-A551-D4C104529DE6}" destId="{9036D3F7-E111-4ADF-8F64-0952359093BC}" srcOrd="0" destOrd="0" parTransId="{DE585B29-0060-45EC-A6BF-500FDFB8DDBA}" sibTransId="{E327DC1C-5D32-4798-A720-4A011C58A0A4}"/>
    <dgm:cxn modelId="{17FD68B7-1666-49B0-A0B0-918EBD7A2F71}" type="presOf" srcId="{40779E34-D803-4C58-B2DF-7E7CA7714432}" destId="{B3891E71-E882-4E80-B47E-3AFE2B069709}" srcOrd="0" destOrd="0" presId="urn:microsoft.com/office/officeart/2005/8/layout/hierarchy1"/>
    <dgm:cxn modelId="{4105E8C7-4467-460E-92CF-BFFF3D66192A}" type="presOf" srcId="{9036D3F7-E111-4ADF-8F64-0952359093BC}" destId="{0416EAA5-6AE0-450F-8A72-E7AE719E044F}" srcOrd="0" destOrd="0" presId="urn:microsoft.com/office/officeart/2005/8/layout/hierarchy1"/>
    <dgm:cxn modelId="{AF0AB5CE-FE67-4041-8AFE-FEA98E9AC692}" srcId="{1B2A3D25-C291-41E6-A551-D4C104529DE6}" destId="{43984447-B07F-4EAC-9FD3-33C302F424E8}" srcOrd="1" destOrd="0" parTransId="{94EAC9AA-8522-4F2E-95BB-A4023EAAFEA3}" sibTransId="{C90C159F-14A7-42C3-81E6-185A4E14B2F0}"/>
    <dgm:cxn modelId="{587FEDE8-4DDB-4140-9B16-C5FC4C82B04E}" type="presOf" srcId="{B2147149-7FC5-4446-B8A9-307ADDCA4DA1}" destId="{7DC75334-D485-4550-96FD-99441F11D6DE}" srcOrd="0" destOrd="0" presId="urn:microsoft.com/office/officeart/2005/8/layout/hierarchy1"/>
    <dgm:cxn modelId="{35D477E9-A121-4448-A27F-409541AD43EF}" srcId="{1B2A3D25-C291-41E6-A551-D4C104529DE6}" destId="{40779E34-D803-4C58-B2DF-7E7CA7714432}" srcOrd="3" destOrd="0" parTransId="{051F4491-24A5-4BF2-8975-BEDBFB5D1EDC}" sibTransId="{84D53430-93B6-4C72-A122-8766FE581B3C}"/>
    <dgm:cxn modelId="{9168B9A0-A979-4BAE-8FC4-60160A153D05}" type="presParOf" srcId="{07BD2DA3-4D92-4CA3-8CB6-17BE0720EAD0}" destId="{72544713-702A-408D-856D-EC00D1D715A7}" srcOrd="0" destOrd="0" presId="urn:microsoft.com/office/officeart/2005/8/layout/hierarchy1"/>
    <dgm:cxn modelId="{3DDB9D5F-DCAB-43B7-996B-CF3ED1F16560}" type="presParOf" srcId="{72544713-702A-408D-856D-EC00D1D715A7}" destId="{05209CD5-1DEA-4054-B226-515DE82A76D5}" srcOrd="0" destOrd="0" presId="urn:microsoft.com/office/officeart/2005/8/layout/hierarchy1"/>
    <dgm:cxn modelId="{B6131FF0-225F-4389-8AEA-F4BA28642645}" type="presParOf" srcId="{05209CD5-1DEA-4054-B226-515DE82A76D5}" destId="{BB3D3E2E-D925-4B25-B48A-8EACEB6D3361}" srcOrd="0" destOrd="0" presId="urn:microsoft.com/office/officeart/2005/8/layout/hierarchy1"/>
    <dgm:cxn modelId="{3A78386D-5018-48B8-A456-61BB8A861B31}" type="presParOf" srcId="{05209CD5-1DEA-4054-B226-515DE82A76D5}" destId="{0416EAA5-6AE0-450F-8A72-E7AE719E044F}" srcOrd="1" destOrd="0" presId="urn:microsoft.com/office/officeart/2005/8/layout/hierarchy1"/>
    <dgm:cxn modelId="{63DDC382-BB29-441F-A2D1-46A9AA684FD2}" type="presParOf" srcId="{72544713-702A-408D-856D-EC00D1D715A7}" destId="{F5862BBC-587A-48F9-B2C2-45161FE75394}" srcOrd="1" destOrd="0" presId="urn:microsoft.com/office/officeart/2005/8/layout/hierarchy1"/>
    <dgm:cxn modelId="{5C461228-090C-47A8-B438-070999C68F5E}" type="presParOf" srcId="{07BD2DA3-4D92-4CA3-8CB6-17BE0720EAD0}" destId="{EE8F4659-EEDB-4021-9602-AD39DAEBCFBA}" srcOrd="1" destOrd="0" presId="urn:microsoft.com/office/officeart/2005/8/layout/hierarchy1"/>
    <dgm:cxn modelId="{E2694584-0C08-41C9-A274-F98D3824A042}" type="presParOf" srcId="{EE8F4659-EEDB-4021-9602-AD39DAEBCFBA}" destId="{2361F1C9-491E-4E29-BB90-6D15FF866BC1}" srcOrd="0" destOrd="0" presId="urn:microsoft.com/office/officeart/2005/8/layout/hierarchy1"/>
    <dgm:cxn modelId="{5D04F5BE-74AB-4466-91F3-E1CFA3EDFAF4}" type="presParOf" srcId="{2361F1C9-491E-4E29-BB90-6D15FF866BC1}" destId="{E4D78AF6-1256-4BD8-9211-DFCA7DD0D1C4}" srcOrd="0" destOrd="0" presId="urn:microsoft.com/office/officeart/2005/8/layout/hierarchy1"/>
    <dgm:cxn modelId="{749628F2-3B3D-45E8-87DD-597F753FE906}" type="presParOf" srcId="{2361F1C9-491E-4E29-BB90-6D15FF866BC1}" destId="{FCD0565F-DA49-4C6D-B50B-A0618A48028C}" srcOrd="1" destOrd="0" presId="urn:microsoft.com/office/officeart/2005/8/layout/hierarchy1"/>
    <dgm:cxn modelId="{A589C57C-BBAE-47ED-80C6-B56B1F1E9EC7}" type="presParOf" srcId="{EE8F4659-EEDB-4021-9602-AD39DAEBCFBA}" destId="{7669FE56-D42C-49E4-834E-8B20B5144079}" srcOrd="1" destOrd="0" presId="urn:microsoft.com/office/officeart/2005/8/layout/hierarchy1"/>
    <dgm:cxn modelId="{E1299A7C-FDB4-4311-8DD7-06F69B1CA404}" type="presParOf" srcId="{07BD2DA3-4D92-4CA3-8CB6-17BE0720EAD0}" destId="{06C6049A-1EBF-4507-B587-D4BC1EC75FE0}" srcOrd="2" destOrd="0" presId="urn:microsoft.com/office/officeart/2005/8/layout/hierarchy1"/>
    <dgm:cxn modelId="{84C90C62-7A54-4C87-8AFB-E99231646E70}" type="presParOf" srcId="{06C6049A-1EBF-4507-B587-D4BC1EC75FE0}" destId="{2404E3AA-33B1-4C05-993D-7E9B88AC9C42}" srcOrd="0" destOrd="0" presId="urn:microsoft.com/office/officeart/2005/8/layout/hierarchy1"/>
    <dgm:cxn modelId="{905BFF07-8272-4011-AC0F-B24F72FB0BA9}" type="presParOf" srcId="{2404E3AA-33B1-4C05-993D-7E9B88AC9C42}" destId="{CCACA54D-F70E-4B6D-92D7-07E6D75108E7}" srcOrd="0" destOrd="0" presId="urn:microsoft.com/office/officeart/2005/8/layout/hierarchy1"/>
    <dgm:cxn modelId="{15764735-76A3-4C5D-BFF0-AE148035917A}" type="presParOf" srcId="{2404E3AA-33B1-4C05-993D-7E9B88AC9C42}" destId="{7DC75334-D485-4550-96FD-99441F11D6DE}" srcOrd="1" destOrd="0" presId="urn:microsoft.com/office/officeart/2005/8/layout/hierarchy1"/>
    <dgm:cxn modelId="{5E306B7E-336A-4961-A63D-3B650DA87711}" type="presParOf" srcId="{06C6049A-1EBF-4507-B587-D4BC1EC75FE0}" destId="{8F0A412F-4825-4A08-B4C9-0FF68F7EB35B}" srcOrd="1" destOrd="0" presId="urn:microsoft.com/office/officeart/2005/8/layout/hierarchy1"/>
    <dgm:cxn modelId="{DE6A90A3-D229-4D44-AB12-9C5D4626B973}" type="presParOf" srcId="{07BD2DA3-4D92-4CA3-8CB6-17BE0720EAD0}" destId="{4C7B9936-70F0-44EA-B10D-0851B47600BB}" srcOrd="3" destOrd="0" presId="urn:microsoft.com/office/officeart/2005/8/layout/hierarchy1"/>
    <dgm:cxn modelId="{11FDE8CC-DF26-4020-85E4-4E3848474B29}" type="presParOf" srcId="{4C7B9936-70F0-44EA-B10D-0851B47600BB}" destId="{16B32D49-E177-488C-AC89-13A81F197108}" srcOrd="0" destOrd="0" presId="urn:microsoft.com/office/officeart/2005/8/layout/hierarchy1"/>
    <dgm:cxn modelId="{89F75FA0-E1CE-442B-BB04-6B1E28AD1F1B}" type="presParOf" srcId="{16B32D49-E177-488C-AC89-13A81F197108}" destId="{716FC9C0-81FE-4ECC-BBB1-211CB6991E23}" srcOrd="0" destOrd="0" presId="urn:microsoft.com/office/officeart/2005/8/layout/hierarchy1"/>
    <dgm:cxn modelId="{5D76CEFC-E618-4995-95EB-F55034565FE2}" type="presParOf" srcId="{16B32D49-E177-488C-AC89-13A81F197108}" destId="{B3891E71-E882-4E80-B47E-3AFE2B069709}" srcOrd="1" destOrd="0" presId="urn:microsoft.com/office/officeart/2005/8/layout/hierarchy1"/>
    <dgm:cxn modelId="{A8BAB686-967A-4E79-A1FC-AF529FFEE1F2}" type="presParOf" srcId="{4C7B9936-70F0-44EA-B10D-0851B47600BB}" destId="{0170F0D5-00FF-4969-A148-F045A06480E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BB16C4-E5E9-4E1D-AFAE-DE122F7391F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536B8AAE-777F-4D29-B252-C87A10B92410}">
      <dgm:prSet/>
      <dgm:spPr/>
      <dgm:t>
        <a:bodyPr/>
        <a:lstStyle/>
        <a:p>
          <a:r>
            <a:rPr lang="en-US">
              <a:latin typeface="Gill Sans MT" panose="020B0502020104020203"/>
            </a:rPr>
            <a:t>KNOWLEDGE</a:t>
          </a:r>
          <a:endParaRPr lang="en-US"/>
        </a:p>
      </dgm:t>
    </dgm:pt>
    <dgm:pt modelId="{EE6BC513-5A19-413C-9B7D-ED991D3B2C49}" type="parTrans" cxnId="{B117C38C-1A61-4AA2-B736-DE7C099827AC}">
      <dgm:prSet/>
      <dgm:spPr/>
      <dgm:t>
        <a:bodyPr/>
        <a:lstStyle/>
        <a:p>
          <a:endParaRPr lang="en-US"/>
        </a:p>
      </dgm:t>
    </dgm:pt>
    <dgm:pt modelId="{670BB875-A06C-4C25-8EEC-DD87D199AFED}" type="sibTrans" cxnId="{B117C38C-1A61-4AA2-B736-DE7C099827AC}">
      <dgm:prSet/>
      <dgm:spPr/>
      <dgm:t>
        <a:bodyPr/>
        <a:lstStyle/>
        <a:p>
          <a:endParaRPr lang="en-US"/>
        </a:p>
      </dgm:t>
    </dgm:pt>
    <dgm:pt modelId="{85CE9C9C-4029-4F21-AF49-72B63069962C}">
      <dgm:prSet/>
      <dgm:spPr/>
      <dgm:t>
        <a:bodyPr/>
        <a:lstStyle/>
        <a:p>
          <a:r>
            <a:rPr lang="en-US">
              <a:latin typeface="Gill Sans MT" panose="020B0502020104020203"/>
            </a:rPr>
            <a:t>IMPLEMENTATION</a:t>
          </a:r>
          <a:endParaRPr lang="en-US"/>
        </a:p>
      </dgm:t>
    </dgm:pt>
    <dgm:pt modelId="{162A81F5-68C2-44E4-BD8B-4D74306E32F3}" type="parTrans" cxnId="{B256EB8F-26EE-4F63-B148-DB5233502908}">
      <dgm:prSet/>
      <dgm:spPr/>
      <dgm:t>
        <a:bodyPr/>
        <a:lstStyle/>
        <a:p>
          <a:endParaRPr lang="en-US"/>
        </a:p>
      </dgm:t>
    </dgm:pt>
    <dgm:pt modelId="{7C85A3E3-68A4-41E5-9939-55805020C3E1}" type="sibTrans" cxnId="{B256EB8F-26EE-4F63-B148-DB5233502908}">
      <dgm:prSet/>
      <dgm:spPr/>
      <dgm:t>
        <a:bodyPr/>
        <a:lstStyle/>
        <a:p>
          <a:endParaRPr lang="en-US"/>
        </a:p>
      </dgm:t>
    </dgm:pt>
    <dgm:pt modelId="{0AA85210-0AC5-44E4-A4A7-E5C2CD6BEE02}">
      <dgm:prSet/>
      <dgm:spPr/>
      <dgm:t>
        <a:bodyPr/>
        <a:lstStyle/>
        <a:p>
          <a:r>
            <a:rPr lang="en-US">
              <a:latin typeface="Gill Sans MT" panose="020B0502020104020203"/>
            </a:rPr>
            <a:t>VISIBILITY</a:t>
          </a:r>
          <a:endParaRPr lang="en-US"/>
        </a:p>
      </dgm:t>
    </dgm:pt>
    <dgm:pt modelId="{2DD38AE2-EB38-41F3-B713-017A7C68774A}" type="parTrans" cxnId="{511E8702-7AD9-40AC-B231-44212034D89C}">
      <dgm:prSet/>
      <dgm:spPr/>
      <dgm:t>
        <a:bodyPr/>
        <a:lstStyle/>
        <a:p>
          <a:endParaRPr lang="en-US"/>
        </a:p>
      </dgm:t>
    </dgm:pt>
    <dgm:pt modelId="{C653FA67-8A9C-48EB-A067-1433C9B94520}" type="sibTrans" cxnId="{511E8702-7AD9-40AC-B231-44212034D89C}">
      <dgm:prSet/>
      <dgm:spPr/>
      <dgm:t>
        <a:bodyPr/>
        <a:lstStyle/>
        <a:p>
          <a:endParaRPr lang="en-US"/>
        </a:p>
      </dgm:t>
    </dgm:pt>
    <dgm:pt modelId="{D7B683C7-30B9-423C-9E39-1F5CFABDC1CF}" type="pres">
      <dgm:prSet presAssocID="{0DBB16C4-E5E9-4E1D-AFAE-DE122F7391F9}" presName="root" presStyleCnt="0">
        <dgm:presLayoutVars>
          <dgm:dir/>
          <dgm:resizeHandles val="exact"/>
        </dgm:presLayoutVars>
      </dgm:prSet>
      <dgm:spPr/>
    </dgm:pt>
    <dgm:pt modelId="{F294352D-B67D-4D21-BD78-F8E71A82E27A}" type="pres">
      <dgm:prSet presAssocID="{536B8AAE-777F-4D29-B252-C87A10B92410}" presName="compNode" presStyleCnt="0"/>
      <dgm:spPr/>
    </dgm:pt>
    <dgm:pt modelId="{DFFAC467-12A0-42F0-BD96-8863C9F3A812}" type="pres">
      <dgm:prSet presAssocID="{536B8AAE-777F-4D29-B252-C87A10B924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5647E53F-DB12-4796-B9D5-414EE9A23278}" type="pres">
      <dgm:prSet presAssocID="{536B8AAE-777F-4D29-B252-C87A10B92410}" presName="spaceRect" presStyleCnt="0"/>
      <dgm:spPr/>
    </dgm:pt>
    <dgm:pt modelId="{15B383BC-FDD7-4A80-88A9-B37A1AA7E3AB}" type="pres">
      <dgm:prSet presAssocID="{536B8AAE-777F-4D29-B252-C87A10B92410}" presName="textRect" presStyleLbl="revTx" presStyleIdx="0" presStyleCnt="3">
        <dgm:presLayoutVars>
          <dgm:chMax val="1"/>
          <dgm:chPref val="1"/>
        </dgm:presLayoutVars>
      </dgm:prSet>
      <dgm:spPr/>
    </dgm:pt>
    <dgm:pt modelId="{113AB2FC-EBA4-47B7-A3C9-5499222FBFE5}" type="pres">
      <dgm:prSet presAssocID="{670BB875-A06C-4C25-8EEC-DD87D199AFED}" presName="sibTrans" presStyleCnt="0"/>
      <dgm:spPr/>
    </dgm:pt>
    <dgm:pt modelId="{B3C16544-8978-451C-8FE3-7AA2AF561602}" type="pres">
      <dgm:prSet presAssocID="{85CE9C9C-4029-4F21-AF49-72B63069962C}" presName="compNode" presStyleCnt="0"/>
      <dgm:spPr/>
    </dgm:pt>
    <dgm:pt modelId="{77DE687A-C79D-47DC-B823-A40E1BAE7AFB}" type="pres">
      <dgm:prSet presAssocID="{85CE9C9C-4029-4F21-AF49-72B6306996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0CB361D-9C2F-4168-BD8E-334844E77D6F}" type="pres">
      <dgm:prSet presAssocID="{85CE9C9C-4029-4F21-AF49-72B63069962C}" presName="spaceRect" presStyleCnt="0"/>
      <dgm:spPr/>
    </dgm:pt>
    <dgm:pt modelId="{AF8A7100-8D5B-4061-9C1E-4CCFCE5ACEF4}" type="pres">
      <dgm:prSet presAssocID="{85CE9C9C-4029-4F21-AF49-72B63069962C}" presName="textRect" presStyleLbl="revTx" presStyleIdx="1" presStyleCnt="3">
        <dgm:presLayoutVars>
          <dgm:chMax val="1"/>
          <dgm:chPref val="1"/>
        </dgm:presLayoutVars>
      </dgm:prSet>
      <dgm:spPr/>
    </dgm:pt>
    <dgm:pt modelId="{BFE5F477-20A7-4FF0-B91A-D050386BA18A}" type="pres">
      <dgm:prSet presAssocID="{7C85A3E3-68A4-41E5-9939-55805020C3E1}" presName="sibTrans" presStyleCnt="0"/>
      <dgm:spPr/>
    </dgm:pt>
    <dgm:pt modelId="{1DF4DF28-CF33-4E55-8F08-980347D95CC2}" type="pres">
      <dgm:prSet presAssocID="{0AA85210-0AC5-44E4-A4A7-E5C2CD6BEE02}" presName="compNode" presStyleCnt="0"/>
      <dgm:spPr/>
    </dgm:pt>
    <dgm:pt modelId="{9404A207-79E9-48D6-B2C9-D41116F4349E}" type="pres">
      <dgm:prSet presAssocID="{0AA85210-0AC5-44E4-A4A7-E5C2CD6BEE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oom In"/>
        </a:ext>
      </dgm:extLst>
    </dgm:pt>
    <dgm:pt modelId="{0780A752-094E-4A60-9EDA-63AB37B4E2DE}" type="pres">
      <dgm:prSet presAssocID="{0AA85210-0AC5-44E4-A4A7-E5C2CD6BEE02}" presName="spaceRect" presStyleCnt="0"/>
      <dgm:spPr/>
    </dgm:pt>
    <dgm:pt modelId="{09363429-C27D-4325-BE22-4860A1B197CE}" type="pres">
      <dgm:prSet presAssocID="{0AA85210-0AC5-44E4-A4A7-E5C2CD6BEE02}" presName="textRect" presStyleLbl="revTx" presStyleIdx="2" presStyleCnt="3">
        <dgm:presLayoutVars>
          <dgm:chMax val="1"/>
          <dgm:chPref val="1"/>
        </dgm:presLayoutVars>
      </dgm:prSet>
      <dgm:spPr/>
    </dgm:pt>
  </dgm:ptLst>
  <dgm:cxnLst>
    <dgm:cxn modelId="{511E8702-7AD9-40AC-B231-44212034D89C}" srcId="{0DBB16C4-E5E9-4E1D-AFAE-DE122F7391F9}" destId="{0AA85210-0AC5-44E4-A4A7-E5C2CD6BEE02}" srcOrd="2" destOrd="0" parTransId="{2DD38AE2-EB38-41F3-B713-017A7C68774A}" sibTransId="{C653FA67-8A9C-48EB-A067-1433C9B94520}"/>
    <dgm:cxn modelId="{78951D5D-2F3D-4EA6-A4BE-81F69663A305}" type="presOf" srcId="{0AA85210-0AC5-44E4-A4A7-E5C2CD6BEE02}" destId="{09363429-C27D-4325-BE22-4860A1B197CE}" srcOrd="0" destOrd="0" presId="urn:microsoft.com/office/officeart/2018/2/layout/IconLabelList"/>
    <dgm:cxn modelId="{2BDD6A41-46F0-4A1B-8FA4-7C1B7390A642}" type="presOf" srcId="{85CE9C9C-4029-4F21-AF49-72B63069962C}" destId="{AF8A7100-8D5B-4061-9C1E-4CCFCE5ACEF4}" srcOrd="0" destOrd="0" presId="urn:microsoft.com/office/officeart/2018/2/layout/IconLabelList"/>
    <dgm:cxn modelId="{2A096562-8930-4AD6-901D-B85DAC57584D}" type="presOf" srcId="{536B8AAE-777F-4D29-B252-C87A10B92410}" destId="{15B383BC-FDD7-4A80-88A9-B37A1AA7E3AB}" srcOrd="0" destOrd="0" presId="urn:microsoft.com/office/officeart/2018/2/layout/IconLabelList"/>
    <dgm:cxn modelId="{D5A16D86-4A4F-4F22-ABBB-CE9F3B1E3816}" type="presOf" srcId="{0DBB16C4-E5E9-4E1D-AFAE-DE122F7391F9}" destId="{D7B683C7-30B9-423C-9E39-1F5CFABDC1CF}" srcOrd="0" destOrd="0" presId="urn:microsoft.com/office/officeart/2018/2/layout/IconLabelList"/>
    <dgm:cxn modelId="{B117C38C-1A61-4AA2-B736-DE7C099827AC}" srcId="{0DBB16C4-E5E9-4E1D-AFAE-DE122F7391F9}" destId="{536B8AAE-777F-4D29-B252-C87A10B92410}" srcOrd="0" destOrd="0" parTransId="{EE6BC513-5A19-413C-9B7D-ED991D3B2C49}" sibTransId="{670BB875-A06C-4C25-8EEC-DD87D199AFED}"/>
    <dgm:cxn modelId="{B256EB8F-26EE-4F63-B148-DB5233502908}" srcId="{0DBB16C4-E5E9-4E1D-AFAE-DE122F7391F9}" destId="{85CE9C9C-4029-4F21-AF49-72B63069962C}" srcOrd="1" destOrd="0" parTransId="{162A81F5-68C2-44E4-BD8B-4D74306E32F3}" sibTransId="{7C85A3E3-68A4-41E5-9939-55805020C3E1}"/>
    <dgm:cxn modelId="{C5BF8B77-7EAE-4B84-A678-DCCBED20ABCA}" type="presParOf" srcId="{D7B683C7-30B9-423C-9E39-1F5CFABDC1CF}" destId="{F294352D-B67D-4D21-BD78-F8E71A82E27A}" srcOrd="0" destOrd="0" presId="urn:microsoft.com/office/officeart/2018/2/layout/IconLabelList"/>
    <dgm:cxn modelId="{31EFC844-D5F1-47B7-AFF3-2EB8EB4AB961}" type="presParOf" srcId="{F294352D-B67D-4D21-BD78-F8E71A82E27A}" destId="{DFFAC467-12A0-42F0-BD96-8863C9F3A812}" srcOrd="0" destOrd="0" presId="urn:microsoft.com/office/officeart/2018/2/layout/IconLabelList"/>
    <dgm:cxn modelId="{04210C56-09DB-4044-BA3D-BC18982976A5}" type="presParOf" srcId="{F294352D-B67D-4D21-BD78-F8E71A82E27A}" destId="{5647E53F-DB12-4796-B9D5-414EE9A23278}" srcOrd="1" destOrd="0" presId="urn:microsoft.com/office/officeart/2018/2/layout/IconLabelList"/>
    <dgm:cxn modelId="{297B3231-87DE-4327-A7C8-7951420D874B}" type="presParOf" srcId="{F294352D-B67D-4D21-BD78-F8E71A82E27A}" destId="{15B383BC-FDD7-4A80-88A9-B37A1AA7E3AB}" srcOrd="2" destOrd="0" presId="urn:microsoft.com/office/officeart/2018/2/layout/IconLabelList"/>
    <dgm:cxn modelId="{047573C9-2416-471E-A48C-B1B15B82FDF2}" type="presParOf" srcId="{D7B683C7-30B9-423C-9E39-1F5CFABDC1CF}" destId="{113AB2FC-EBA4-47B7-A3C9-5499222FBFE5}" srcOrd="1" destOrd="0" presId="urn:microsoft.com/office/officeart/2018/2/layout/IconLabelList"/>
    <dgm:cxn modelId="{F0E644D0-0472-475E-8EC1-6DE4C90A7FF4}" type="presParOf" srcId="{D7B683C7-30B9-423C-9E39-1F5CFABDC1CF}" destId="{B3C16544-8978-451C-8FE3-7AA2AF561602}" srcOrd="2" destOrd="0" presId="urn:microsoft.com/office/officeart/2018/2/layout/IconLabelList"/>
    <dgm:cxn modelId="{8F7B9BD7-E94A-4DD8-A846-0DF607B91AA8}" type="presParOf" srcId="{B3C16544-8978-451C-8FE3-7AA2AF561602}" destId="{77DE687A-C79D-47DC-B823-A40E1BAE7AFB}" srcOrd="0" destOrd="0" presId="urn:microsoft.com/office/officeart/2018/2/layout/IconLabelList"/>
    <dgm:cxn modelId="{CB3DF425-826C-4075-B446-ABF1FDA92D87}" type="presParOf" srcId="{B3C16544-8978-451C-8FE3-7AA2AF561602}" destId="{D0CB361D-9C2F-4168-BD8E-334844E77D6F}" srcOrd="1" destOrd="0" presId="urn:microsoft.com/office/officeart/2018/2/layout/IconLabelList"/>
    <dgm:cxn modelId="{76C0DBF7-CF2A-4F00-8F7C-DD337483AC65}" type="presParOf" srcId="{B3C16544-8978-451C-8FE3-7AA2AF561602}" destId="{AF8A7100-8D5B-4061-9C1E-4CCFCE5ACEF4}" srcOrd="2" destOrd="0" presId="urn:microsoft.com/office/officeart/2018/2/layout/IconLabelList"/>
    <dgm:cxn modelId="{780BAA21-2857-4BCA-BD42-361B794C6BB9}" type="presParOf" srcId="{D7B683C7-30B9-423C-9E39-1F5CFABDC1CF}" destId="{BFE5F477-20A7-4FF0-B91A-D050386BA18A}" srcOrd="3" destOrd="0" presId="urn:microsoft.com/office/officeart/2018/2/layout/IconLabelList"/>
    <dgm:cxn modelId="{CF1A96B0-AD1D-4F68-838E-9E89942DEB11}" type="presParOf" srcId="{D7B683C7-30B9-423C-9E39-1F5CFABDC1CF}" destId="{1DF4DF28-CF33-4E55-8F08-980347D95CC2}" srcOrd="4" destOrd="0" presId="urn:microsoft.com/office/officeart/2018/2/layout/IconLabelList"/>
    <dgm:cxn modelId="{66EF0D73-3D32-413D-B852-3B9BD7A0D2C5}" type="presParOf" srcId="{1DF4DF28-CF33-4E55-8F08-980347D95CC2}" destId="{9404A207-79E9-48D6-B2C9-D41116F4349E}" srcOrd="0" destOrd="0" presId="urn:microsoft.com/office/officeart/2018/2/layout/IconLabelList"/>
    <dgm:cxn modelId="{B3ECE39A-49FD-4180-A605-FCAF775C2380}" type="presParOf" srcId="{1DF4DF28-CF33-4E55-8F08-980347D95CC2}" destId="{0780A752-094E-4A60-9EDA-63AB37B4E2DE}" srcOrd="1" destOrd="0" presId="urn:microsoft.com/office/officeart/2018/2/layout/IconLabelList"/>
    <dgm:cxn modelId="{8915C524-3AD7-4EF8-A952-52376C39A18E}" type="presParOf" srcId="{1DF4DF28-CF33-4E55-8F08-980347D95CC2}" destId="{09363429-C27D-4325-BE22-4860A1B197C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BB16C4-E5E9-4E1D-AFAE-DE122F7391F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536B8AAE-777F-4D29-B252-C87A10B92410}">
      <dgm:prSet/>
      <dgm:spPr/>
      <dgm:t>
        <a:bodyPr/>
        <a:lstStyle/>
        <a:p>
          <a:r>
            <a:rPr lang="en-US">
              <a:latin typeface="Gill Sans MT" panose="020B0502020104020203"/>
            </a:rPr>
            <a:t>KNOWLEDGE</a:t>
          </a:r>
          <a:endParaRPr lang="en-US"/>
        </a:p>
      </dgm:t>
    </dgm:pt>
    <dgm:pt modelId="{EE6BC513-5A19-413C-9B7D-ED991D3B2C49}" type="parTrans" cxnId="{B117C38C-1A61-4AA2-B736-DE7C099827AC}">
      <dgm:prSet/>
      <dgm:spPr/>
      <dgm:t>
        <a:bodyPr/>
        <a:lstStyle/>
        <a:p>
          <a:endParaRPr lang="en-US"/>
        </a:p>
      </dgm:t>
    </dgm:pt>
    <dgm:pt modelId="{670BB875-A06C-4C25-8EEC-DD87D199AFED}" type="sibTrans" cxnId="{B117C38C-1A61-4AA2-B736-DE7C099827AC}">
      <dgm:prSet/>
      <dgm:spPr/>
      <dgm:t>
        <a:bodyPr/>
        <a:lstStyle/>
        <a:p>
          <a:endParaRPr lang="en-US"/>
        </a:p>
      </dgm:t>
    </dgm:pt>
    <dgm:pt modelId="{85CE9C9C-4029-4F21-AF49-72B63069962C}">
      <dgm:prSet/>
      <dgm:spPr/>
      <dgm:t>
        <a:bodyPr/>
        <a:lstStyle/>
        <a:p>
          <a:r>
            <a:rPr lang="en-US">
              <a:latin typeface="Gill Sans MT" panose="020B0502020104020203"/>
            </a:rPr>
            <a:t>IMPLEMENTATION</a:t>
          </a:r>
          <a:endParaRPr lang="en-US"/>
        </a:p>
      </dgm:t>
    </dgm:pt>
    <dgm:pt modelId="{162A81F5-68C2-44E4-BD8B-4D74306E32F3}" type="parTrans" cxnId="{B256EB8F-26EE-4F63-B148-DB5233502908}">
      <dgm:prSet/>
      <dgm:spPr/>
      <dgm:t>
        <a:bodyPr/>
        <a:lstStyle/>
        <a:p>
          <a:endParaRPr lang="en-US"/>
        </a:p>
      </dgm:t>
    </dgm:pt>
    <dgm:pt modelId="{7C85A3E3-68A4-41E5-9939-55805020C3E1}" type="sibTrans" cxnId="{B256EB8F-26EE-4F63-B148-DB5233502908}">
      <dgm:prSet/>
      <dgm:spPr/>
      <dgm:t>
        <a:bodyPr/>
        <a:lstStyle/>
        <a:p>
          <a:endParaRPr lang="en-US"/>
        </a:p>
      </dgm:t>
    </dgm:pt>
    <dgm:pt modelId="{0AA85210-0AC5-44E4-A4A7-E5C2CD6BEE02}">
      <dgm:prSet/>
      <dgm:spPr/>
      <dgm:t>
        <a:bodyPr/>
        <a:lstStyle/>
        <a:p>
          <a:r>
            <a:rPr lang="en-US">
              <a:latin typeface="Gill Sans MT" panose="020B0502020104020203"/>
            </a:rPr>
            <a:t>VISIBILITY</a:t>
          </a:r>
          <a:endParaRPr lang="en-US"/>
        </a:p>
      </dgm:t>
    </dgm:pt>
    <dgm:pt modelId="{2DD38AE2-EB38-41F3-B713-017A7C68774A}" type="parTrans" cxnId="{511E8702-7AD9-40AC-B231-44212034D89C}">
      <dgm:prSet/>
      <dgm:spPr/>
      <dgm:t>
        <a:bodyPr/>
        <a:lstStyle/>
        <a:p>
          <a:endParaRPr lang="en-US"/>
        </a:p>
      </dgm:t>
    </dgm:pt>
    <dgm:pt modelId="{C653FA67-8A9C-48EB-A067-1433C9B94520}" type="sibTrans" cxnId="{511E8702-7AD9-40AC-B231-44212034D89C}">
      <dgm:prSet/>
      <dgm:spPr/>
      <dgm:t>
        <a:bodyPr/>
        <a:lstStyle/>
        <a:p>
          <a:endParaRPr lang="en-US"/>
        </a:p>
      </dgm:t>
    </dgm:pt>
    <dgm:pt modelId="{D7B683C7-30B9-423C-9E39-1F5CFABDC1CF}" type="pres">
      <dgm:prSet presAssocID="{0DBB16C4-E5E9-4E1D-AFAE-DE122F7391F9}" presName="root" presStyleCnt="0">
        <dgm:presLayoutVars>
          <dgm:dir/>
          <dgm:resizeHandles val="exact"/>
        </dgm:presLayoutVars>
      </dgm:prSet>
      <dgm:spPr/>
    </dgm:pt>
    <dgm:pt modelId="{F294352D-B67D-4D21-BD78-F8E71A82E27A}" type="pres">
      <dgm:prSet presAssocID="{536B8AAE-777F-4D29-B252-C87A10B92410}" presName="compNode" presStyleCnt="0"/>
      <dgm:spPr/>
    </dgm:pt>
    <dgm:pt modelId="{DFFAC467-12A0-42F0-BD96-8863C9F3A812}" type="pres">
      <dgm:prSet presAssocID="{536B8AAE-777F-4D29-B252-C87A10B924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5647E53F-DB12-4796-B9D5-414EE9A23278}" type="pres">
      <dgm:prSet presAssocID="{536B8AAE-777F-4D29-B252-C87A10B92410}" presName="spaceRect" presStyleCnt="0"/>
      <dgm:spPr/>
    </dgm:pt>
    <dgm:pt modelId="{15B383BC-FDD7-4A80-88A9-B37A1AA7E3AB}" type="pres">
      <dgm:prSet presAssocID="{536B8AAE-777F-4D29-B252-C87A10B92410}" presName="textRect" presStyleLbl="revTx" presStyleIdx="0" presStyleCnt="3">
        <dgm:presLayoutVars>
          <dgm:chMax val="1"/>
          <dgm:chPref val="1"/>
        </dgm:presLayoutVars>
      </dgm:prSet>
      <dgm:spPr/>
    </dgm:pt>
    <dgm:pt modelId="{113AB2FC-EBA4-47B7-A3C9-5499222FBFE5}" type="pres">
      <dgm:prSet presAssocID="{670BB875-A06C-4C25-8EEC-DD87D199AFED}" presName="sibTrans" presStyleCnt="0"/>
      <dgm:spPr/>
    </dgm:pt>
    <dgm:pt modelId="{B3C16544-8978-451C-8FE3-7AA2AF561602}" type="pres">
      <dgm:prSet presAssocID="{85CE9C9C-4029-4F21-AF49-72B63069962C}" presName="compNode" presStyleCnt="0"/>
      <dgm:spPr/>
    </dgm:pt>
    <dgm:pt modelId="{77DE687A-C79D-47DC-B823-A40E1BAE7AFB}" type="pres">
      <dgm:prSet presAssocID="{85CE9C9C-4029-4F21-AF49-72B6306996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D0CB361D-9C2F-4168-BD8E-334844E77D6F}" type="pres">
      <dgm:prSet presAssocID="{85CE9C9C-4029-4F21-AF49-72B63069962C}" presName="spaceRect" presStyleCnt="0"/>
      <dgm:spPr/>
    </dgm:pt>
    <dgm:pt modelId="{AF8A7100-8D5B-4061-9C1E-4CCFCE5ACEF4}" type="pres">
      <dgm:prSet presAssocID="{85CE9C9C-4029-4F21-AF49-72B63069962C}" presName="textRect" presStyleLbl="revTx" presStyleIdx="1" presStyleCnt="3">
        <dgm:presLayoutVars>
          <dgm:chMax val="1"/>
          <dgm:chPref val="1"/>
        </dgm:presLayoutVars>
      </dgm:prSet>
      <dgm:spPr/>
    </dgm:pt>
    <dgm:pt modelId="{BFE5F477-20A7-4FF0-B91A-D050386BA18A}" type="pres">
      <dgm:prSet presAssocID="{7C85A3E3-68A4-41E5-9939-55805020C3E1}" presName="sibTrans" presStyleCnt="0"/>
      <dgm:spPr/>
    </dgm:pt>
    <dgm:pt modelId="{1DF4DF28-CF33-4E55-8F08-980347D95CC2}" type="pres">
      <dgm:prSet presAssocID="{0AA85210-0AC5-44E4-A4A7-E5C2CD6BEE02}" presName="compNode" presStyleCnt="0"/>
      <dgm:spPr/>
    </dgm:pt>
    <dgm:pt modelId="{9404A207-79E9-48D6-B2C9-D41116F4349E}" type="pres">
      <dgm:prSet presAssocID="{0AA85210-0AC5-44E4-A4A7-E5C2CD6BEE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oom In"/>
        </a:ext>
      </dgm:extLst>
    </dgm:pt>
    <dgm:pt modelId="{0780A752-094E-4A60-9EDA-63AB37B4E2DE}" type="pres">
      <dgm:prSet presAssocID="{0AA85210-0AC5-44E4-A4A7-E5C2CD6BEE02}" presName="spaceRect" presStyleCnt="0"/>
      <dgm:spPr/>
    </dgm:pt>
    <dgm:pt modelId="{09363429-C27D-4325-BE22-4860A1B197CE}" type="pres">
      <dgm:prSet presAssocID="{0AA85210-0AC5-44E4-A4A7-E5C2CD6BEE02}" presName="textRect" presStyleLbl="revTx" presStyleIdx="2" presStyleCnt="3">
        <dgm:presLayoutVars>
          <dgm:chMax val="1"/>
          <dgm:chPref val="1"/>
        </dgm:presLayoutVars>
      </dgm:prSet>
      <dgm:spPr/>
    </dgm:pt>
  </dgm:ptLst>
  <dgm:cxnLst>
    <dgm:cxn modelId="{511E8702-7AD9-40AC-B231-44212034D89C}" srcId="{0DBB16C4-E5E9-4E1D-AFAE-DE122F7391F9}" destId="{0AA85210-0AC5-44E4-A4A7-E5C2CD6BEE02}" srcOrd="2" destOrd="0" parTransId="{2DD38AE2-EB38-41F3-B713-017A7C68774A}" sibTransId="{C653FA67-8A9C-48EB-A067-1433C9B94520}"/>
    <dgm:cxn modelId="{78951D5D-2F3D-4EA6-A4BE-81F69663A305}" type="presOf" srcId="{0AA85210-0AC5-44E4-A4A7-E5C2CD6BEE02}" destId="{09363429-C27D-4325-BE22-4860A1B197CE}" srcOrd="0" destOrd="0" presId="urn:microsoft.com/office/officeart/2018/2/layout/IconLabelList"/>
    <dgm:cxn modelId="{2BDD6A41-46F0-4A1B-8FA4-7C1B7390A642}" type="presOf" srcId="{85CE9C9C-4029-4F21-AF49-72B63069962C}" destId="{AF8A7100-8D5B-4061-9C1E-4CCFCE5ACEF4}" srcOrd="0" destOrd="0" presId="urn:microsoft.com/office/officeart/2018/2/layout/IconLabelList"/>
    <dgm:cxn modelId="{2A096562-8930-4AD6-901D-B85DAC57584D}" type="presOf" srcId="{536B8AAE-777F-4D29-B252-C87A10B92410}" destId="{15B383BC-FDD7-4A80-88A9-B37A1AA7E3AB}" srcOrd="0" destOrd="0" presId="urn:microsoft.com/office/officeart/2018/2/layout/IconLabelList"/>
    <dgm:cxn modelId="{D5A16D86-4A4F-4F22-ABBB-CE9F3B1E3816}" type="presOf" srcId="{0DBB16C4-E5E9-4E1D-AFAE-DE122F7391F9}" destId="{D7B683C7-30B9-423C-9E39-1F5CFABDC1CF}" srcOrd="0" destOrd="0" presId="urn:microsoft.com/office/officeart/2018/2/layout/IconLabelList"/>
    <dgm:cxn modelId="{B117C38C-1A61-4AA2-B736-DE7C099827AC}" srcId="{0DBB16C4-E5E9-4E1D-AFAE-DE122F7391F9}" destId="{536B8AAE-777F-4D29-B252-C87A10B92410}" srcOrd="0" destOrd="0" parTransId="{EE6BC513-5A19-413C-9B7D-ED991D3B2C49}" sibTransId="{670BB875-A06C-4C25-8EEC-DD87D199AFED}"/>
    <dgm:cxn modelId="{B256EB8F-26EE-4F63-B148-DB5233502908}" srcId="{0DBB16C4-E5E9-4E1D-AFAE-DE122F7391F9}" destId="{85CE9C9C-4029-4F21-AF49-72B63069962C}" srcOrd="1" destOrd="0" parTransId="{162A81F5-68C2-44E4-BD8B-4D74306E32F3}" sibTransId="{7C85A3E3-68A4-41E5-9939-55805020C3E1}"/>
    <dgm:cxn modelId="{C5BF8B77-7EAE-4B84-A678-DCCBED20ABCA}" type="presParOf" srcId="{D7B683C7-30B9-423C-9E39-1F5CFABDC1CF}" destId="{F294352D-B67D-4D21-BD78-F8E71A82E27A}" srcOrd="0" destOrd="0" presId="urn:microsoft.com/office/officeart/2018/2/layout/IconLabelList"/>
    <dgm:cxn modelId="{31EFC844-D5F1-47B7-AFF3-2EB8EB4AB961}" type="presParOf" srcId="{F294352D-B67D-4D21-BD78-F8E71A82E27A}" destId="{DFFAC467-12A0-42F0-BD96-8863C9F3A812}" srcOrd="0" destOrd="0" presId="urn:microsoft.com/office/officeart/2018/2/layout/IconLabelList"/>
    <dgm:cxn modelId="{04210C56-09DB-4044-BA3D-BC18982976A5}" type="presParOf" srcId="{F294352D-B67D-4D21-BD78-F8E71A82E27A}" destId="{5647E53F-DB12-4796-B9D5-414EE9A23278}" srcOrd="1" destOrd="0" presId="urn:microsoft.com/office/officeart/2018/2/layout/IconLabelList"/>
    <dgm:cxn modelId="{297B3231-87DE-4327-A7C8-7951420D874B}" type="presParOf" srcId="{F294352D-B67D-4D21-BD78-F8E71A82E27A}" destId="{15B383BC-FDD7-4A80-88A9-B37A1AA7E3AB}" srcOrd="2" destOrd="0" presId="urn:microsoft.com/office/officeart/2018/2/layout/IconLabelList"/>
    <dgm:cxn modelId="{047573C9-2416-471E-A48C-B1B15B82FDF2}" type="presParOf" srcId="{D7B683C7-30B9-423C-9E39-1F5CFABDC1CF}" destId="{113AB2FC-EBA4-47B7-A3C9-5499222FBFE5}" srcOrd="1" destOrd="0" presId="urn:microsoft.com/office/officeart/2018/2/layout/IconLabelList"/>
    <dgm:cxn modelId="{F0E644D0-0472-475E-8EC1-6DE4C90A7FF4}" type="presParOf" srcId="{D7B683C7-30B9-423C-9E39-1F5CFABDC1CF}" destId="{B3C16544-8978-451C-8FE3-7AA2AF561602}" srcOrd="2" destOrd="0" presId="urn:microsoft.com/office/officeart/2018/2/layout/IconLabelList"/>
    <dgm:cxn modelId="{8F7B9BD7-E94A-4DD8-A846-0DF607B91AA8}" type="presParOf" srcId="{B3C16544-8978-451C-8FE3-7AA2AF561602}" destId="{77DE687A-C79D-47DC-B823-A40E1BAE7AFB}" srcOrd="0" destOrd="0" presId="urn:microsoft.com/office/officeart/2018/2/layout/IconLabelList"/>
    <dgm:cxn modelId="{CB3DF425-826C-4075-B446-ABF1FDA92D87}" type="presParOf" srcId="{B3C16544-8978-451C-8FE3-7AA2AF561602}" destId="{D0CB361D-9C2F-4168-BD8E-334844E77D6F}" srcOrd="1" destOrd="0" presId="urn:microsoft.com/office/officeart/2018/2/layout/IconLabelList"/>
    <dgm:cxn modelId="{76C0DBF7-CF2A-4F00-8F7C-DD337483AC65}" type="presParOf" srcId="{B3C16544-8978-451C-8FE3-7AA2AF561602}" destId="{AF8A7100-8D5B-4061-9C1E-4CCFCE5ACEF4}" srcOrd="2" destOrd="0" presId="urn:microsoft.com/office/officeart/2018/2/layout/IconLabelList"/>
    <dgm:cxn modelId="{780BAA21-2857-4BCA-BD42-361B794C6BB9}" type="presParOf" srcId="{D7B683C7-30B9-423C-9E39-1F5CFABDC1CF}" destId="{BFE5F477-20A7-4FF0-B91A-D050386BA18A}" srcOrd="3" destOrd="0" presId="urn:microsoft.com/office/officeart/2018/2/layout/IconLabelList"/>
    <dgm:cxn modelId="{CF1A96B0-AD1D-4F68-838E-9E89942DEB11}" type="presParOf" srcId="{D7B683C7-30B9-423C-9E39-1F5CFABDC1CF}" destId="{1DF4DF28-CF33-4E55-8F08-980347D95CC2}" srcOrd="4" destOrd="0" presId="urn:microsoft.com/office/officeart/2018/2/layout/IconLabelList"/>
    <dgm:cxn modelId="{66EF0D73-3D32-413D-B852-3B9BD7A0D2C5}" type="presParOf" srcId="{1DF4DF28-CF33-4E55-8F08-980347D95CC2}" destId="{9404A207-79E9-48D6-B2C9-D41116F4349E}" srcOrd="0" destOrd="0" presId="urn:microsoft.com/office/officeart/2018/2/layout/IconLabelList"/>
    <dgm:cxn modelId="{B3ECE39A-49FD-4180-A605-FCAF775C2380}" type="presParOf" srcId="{1DF4DF28-CF33-4E55-8F08-980347D95CC2}" destId="{0780A752-094E-4A60-9EDA-63AB37B4E2DE}" srcOrd="1" destOrd="0" presId="urn:microsoft.com/office/officeart/2018/2/layout/IconLabelList"/>
    <dgm:cxn modelId="{8915C524-3AD7-4EF8-A952-52376C39A18E}" type="presParOf" srcId="{1DF4DF28-CF33-4E55-8F08-980347D95CC2}" destId="{09363429-C27D-4325-BE22-4860A1B197C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4A31C-89E5-4A3C-A17C-BE2BFE88BF86}">
      <dsp:nvSpPr>
        <dsp:cNvPr id="0" name=""/>
        <dsp:cNvSpPr/>
      </dsp:nvSpPr>
      <dsp:spPr>
        <a:xfrm>
          <a:off x="438907" y="1093303"/>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E66D59-C37E-4162-A32C-4670DD374642}">
      <dsp:nvSpPr>
        <dsp:cNvPr id="0" name=""/>
        <dsp:cNvSpPr/>
      </dsp:nvSpPr>
      <dsp:spPr>
        <a:xfrm>
          <a:off x="1915" y="2076766"/>
          <a:ext cx="1589062" cy="80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0" rIns="0" bIns="0" numCol="1" spcCol="1270" rtlCol="0" anchor="t" anchorCtr="0">
          <a:noAutofit/>
        </a:bodyPr>
        <a:lstStyle/>
        <a:p>
          <a:pPr marL="0" lvl="0" indent="0" algn="ctr" defTabSz="800100">
            <a:lnSpc>
              <a:spcPct val="100000"/>
            </a:lnSpc>
            <a:spcBef>
              <a:spcPct val="0"/>
            </a:spcBef>
            <a:spcAft>
              <a:spcPct val="35000"/>
            </a:spcAft>
            <a:buNone/>
          </a:pPr>
          <a:r>
            <a:rPr lang="en-GB" sz="1800" kern="1200" noProof="0">
              <a:latin typeface="Gill Sans MT" panose="020B0502020104020203"/>
            </a:rPr>
            <a:t>What is AI &amp; ML?</a:t>
          </a:r>
          <a:endParaRPr lang="en-GB" sz="1800" kern="1200" noProof="0"/>
        </a:p>
      </dsp:txBody>
      <dsp:txXfrm>
        <a:off x="1915" y="2076766"/>
        <a:ext cx="1589062" cy="805277"/>
      </dsp:txXfrm>
    </dsp:sp>
    <dsp:sp modelId="{5C981934-4DC4-4472-B032-F15E2EE962E0}">
      <dsp:nvSpPr>
        <dsp:cNvPr id="0" name=""/>
        <dsp:cNvSpPr/>
      </dsp:nvSpPr>
      <dsp:spPr>
        <a:xfrm>
          <a:off x="2468839" y="1093303"/>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E7D8CD-4F65-4E09-92D2-647285F7E7DC}">
      <dsp:nvSpPr>
        <dsp:cNvPr id="0" name=""/>
        <dsp:cNvSpPr/>
      </dsp:nvSpPr>
      <dsp:spPr>
        <a:xfrm>
          <a:off x="1869063" y="2076766"/>
          <a:ext cx="1914629" cy="80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0" rIns="0" bIns="0" numCol="1" spcCol="1270" rtlCol="0" anchor="t" anchorCtr="0">
          <a:noAutofit/>
        </a:bodyPr>
        <a:lstStyle/>
        <a:p>
          <a:pPr marL="0" lvl="0" indent="0" algn="ctr" defTabSz="800100">
            <a:lnSpc>
              <a:spcPct val="100000"/>
            </a:lnSpc>
            <a:spcBef>
              <a:spcPct val="0"/>
            </a:spcBef>
            <a:spcAft>
              <a:spcPct val="35000"/>
            </a:spcAft>
            <a:buNone/>
          </a:pPr>
          <a:r>
            <a:rPr lang="en-GB" sz="1800" kern="1200" noProof="0">
              <a:latin typeface="Gill Sans MT" panose="020B0502020104020203"/>
            </a:rPr>
            <a:t>Why is AI &amp; ML important?</a:t>
          </a:r>
          <a:endParaRPr lang="en-GB" sz="1800" kern="1200" noProof="0"/>
        </a:p>
        <a:p>
          <a:pPr marL="0" lvl="0" indent="0" algn="ctr" defTabSz="800100" rtl="0">
            <a:spcBef>
              <a:spcPct val="0"/>
            </a:spcBef>
            <a:spcAft>
              <a:spcPct val="35000"/>
            </a:spcAft>
            <a:buNone/>
          </a:pPr>
          <a:endParaRPr lang="en-GB" sz="1400" kern="1200" noProof="0"/>
        </a:p>
      </dsp:txBody>
      <dsp:txXfrm>
        <a:off x="1869063" y="2076766"/>
        <a:ext cx="1914629" cy="805277"/>
      </dsp:txXfrm>
    </dsp:sp>
    <dsp:sp modelId="{1CA6498E-4B38-43D2-9D94-A21B3255EE70}">
      <dsp:nvSpPr>
        <dsp:cNvPr id="0" name=""/>
        <dsp:cNvSpPr/>
      </dsp:nvSpPr>
      <dsp:spPr>
        <a:xfrm>
          <a:off x="4498771" y="1093303"/>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93ED16-FC63-44E4-9B99-255AC420728A}">
      <dsp:nvSpPr>
        <dsp:cNvPr id="0" name=""/>
        <dsp:cNvSpPr/>
      </dsp:nvSpPr>
      <dsp:spPr>
        <a:xfrm>
          <a:off x="4061779" y="2076766"/>
          <a:ext cx="1589062" cy="80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noProof="0">
              <a:latin typeface="Gill Sans MT" panose="020B0502020104020203"/>
            </a:rPr>
            <a:t>Who is using these technologies?</a:t>
          </a:r>
        </a:p>
      </dsp:txBody>
      <dsp:txXfrm>
        <a:off x="4061779" y="2076766"/>
        <a:ext cx="1589062" cy="805277"/>
      </dsp:txXfrm>
    </dsp:sp>
    <dsp:sp modelId="{7AD57FBF-6251-4B95-9C8B-642FCEFE2633}">
      <dsp:nvSpPr>
        <dsp:cNvPr id="0" name=""/>
        <dsp:cNvSpPr/>
      </dsp:nvSpPr>
      <dsp:spPr>
        <a:xfrm>
          <a:off x="6429331" y="1093303"/>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EF7B01-1A33-45D2-BF05-472AAE48F8C7}">
      <dsp:nvSpPr>
        <dsp:cNvPr id="0" name=""/>
        <dsp:cNvSpPr/>
      </dsp:nvSpPr>
      <dsp:spPr>
        <a:xfrm>
          <a:off x="5928927" y="2076766"/>
          <a:ext cx="1715885" cy="80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0" rIns="0" bIns="0" numCol="1" spcCol="1270" rtlCol="0" anchor="t" anchorCtr="0">
          <a:noAutofit/>
        </a:bodyPr>
        <a:lstStyle/>
        <a:p>
          <a:pPr marL="0" lvl="0" indent="0" algn="ctr" defTabSz="800100">
            <a:lnSpc>
              <a:spcPct val="100000"/>
            </a:lnSpc>
            <a:spcBef>
              <a:spcPct val="0"/>
            </a:spcBef>
            <a:spcAft>
              <a:spcPct val="35000"/>
            </a:spcAft>
            <a:buNone/>
          </a:pPr>
          <a:r>
            <a:rPr lang="en-GB" sz="1800" kern="1200" noProof="0">
              <a:latin typeface="Gill Sans MT" panose="020B0502020104020203"/>
            </a:rPr>
            <a:t>What are the Career Opportunities</a:t>
          </a:r>
          <a:endParaRPr lang="en-GB" sz="1800" kern="1200" noProof="0"/>
        </a:p>
      </dsp:txBody>
      <dsp:txXfrm>
        <a:off x="5928927" y="2076766"/>
        <a:ext cx="1715885" cy="805277"/>
      </dsp:txXfrm>
    </dsp:sp>
    <dsp:sp modelId="{8F8BB501-82D6-4679-A11D-6BB9CC77D51C}">
      <dsp:nvSpPr>
        <dsp:cNvPr id="0" name=""/>
        <dsp:cNvSpPr/>
      </dsp:nvSpPr>
      <dsp:spPr>
        <a:xfrm>
          <a:off x="8359891" y="1093303"/>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1424A9-CA10-45AE-AF4F-3F57842E37F3}">
      <dsp:nvSpPr>
        <dsp:cNvPr id="0" name=""/>
        <dsp:cNvSpPr/>
      </dsp:nvSpPr>
      <dsp:spPr>
        <a:xfrm>
          <a:off x="7922899" y="2076766"/>
          <a:ext cx="1589062" cy="80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noProof="0">
              <a:latin typeface="Gill Sans MT" panose="020B0502020104020203"/>
            </a:rPr>
            <a:t>What do you need to focus on?</a:t>
          </a:r>
        </a:p>
      </dsp:txBody>
      <dsp:txXfrm>
        <a:off x="7922899" y="2076766"/>
        <a:ext cx="1589062" cy="805277"/>
      </dsp:txXfrm>
    </dsp:sp>
    <dsp:sp modelId="{991A834C-3982-4DED-9C22-75D8EB108C20}">
      <dsp:nvSpPr>
        <dsp:cNvPr id="0" name=""/>
        <dsp:cNvSpPr/>
      </dsp:nvSpPr>
      <dsp:spPr>
        <a:xfrm>
          <a:off x="10372248" y="1093303"/>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B4C7E8-E567-4608-9C41-E8B13FA74178}">
      <dsp:nvSpPr>
        <dsp:cNvPr id="0" name=""/>
        <dsp:cNvSpPr/>
      </dsp:nvSpPr>
      <dsp:spPr>
        <a:xfrm>
          <a:off x="9790047" y="2076766"/>
          <a:ext cx="1879479" cy="805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000" tIns="0" rIns="0" bIns="0" numCol="1" spcCol="1270" rtlCol="0" anchor="t" anchorCtr="0">
          <a:noAutofit/>
        </a:bodyPr>
        <a:lstStyle/>
        <a:p>
          <a:pPr marL="0" lvl="0" indent="0" algn="ctr" defTabSz="800100">
            <a:lnSpc>
              <a:spcPct val="100000"/>
            </a:lnSpc>
            <a:spcBef>
              <a:spcPct val="0"/>
            </a:spcBef>
            <a:spcAft>
              <a:spcPct val="35000"/>
            </a:spcAft>
            <a:buNone/>
          </a:pPr>
          <a:r>
            <a:rPr lang="en-GB" sz="1800" kern="1200" noProof="0">
              <a:latin typeface="Gill Sans MT" panose="020B0502020104020203"/>
            </a:rPr>
            <a:t>Bonus: How to build your profile</a:t>
          </a:r>
          <a:endParaRPr lang="en-GB" sz="1800" kern="1200" noProof="0"/>
        </a:p>
        <a:p>
          <a:pPr marL="0" lvl="0" indent="0" algn="ctr" defTabSz="800100" rtl="0">
            <a:spcBef>
              <a:spcPct val="0"/>
            </a:spcBef>
            <a:spcAft>
              <a:spcPct val="35000"/>
            </a:spcAft>
            <a:buNone/>
          </a:pPr>
          <a:endParaRPr lang="en-GB" sz="1400" kern="1200" noProof="0"/>
        </a:p>
      </dsp:txBody>
      <dsp:txXfrm>
        <a:off x="9790047" y="2076766"/>
        <a:ext cx="1879479" cy="805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A77E0-849C-4224-9DA2-6F2122CBBCFE}">
      <dsp:nvSpPr>
        <dsp:cNvPr id="0" name=""/>
        <dsp:cNvSpPr/>
      </dsp:nvSpPr>
      <dsp:spPr>
        <a:xfrm>
          <a:off x="1228583" y="676582"/>
          <a:ext cx="1522145" cy="15221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3D7A34-20D0-4CE2-9EE0-2A1AA45541CA}">
      <dsp:nvSpPr>
        <dsp:cNvPr id="0" name=""/>
        <dsp:cNvSpPr/>
      </dsp:nvSpPr>
      <dsp:spPr>
        <a:xfrm>
          <a:off x="298383" y="2610430"/>
          <a:ext cx="338254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Artificial intelligence will transform the global economy, and AI jobs are in high demand.</a:t>
          </a:r>
          <a:endParaRPr lang="en-US" sz="1800" kern="1200"/>
        </a:p>
      </dsp:txBody>
      <dsp:txXfrm>
        <a:off x="298383" y="2610430"/>
        <a:ext cx="3382546" cy="810000"/>
      </dsp:txXfrm>
    </dsp:sp>
    <dsp:sp modelId="{78808B81-D942-430E-952A-48E3897ADCFB}">
      <dsp:nvSpPr>
        <dsp:cNvPr id="0" name=""/>
        <dsp:cNvSpPr/>
      </dsp:nvSpPr>
      <dsp:spPr>
        <a:xfrm>
          <a:off x="5203075" y="676582"/>
          <a:ext cx="1522145" cy="15221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09080E-C767-4556-99FC-1826BA039669}">
      <dsp:nvSpPr>
        <dsp:cNvPr id="0" name=""/>
        <dsp:cNvSpPr/>
      </dsp:nvSpPr>
      <dsp:spPr>
        <a:xfrm>
          <a:off x="4272874" y="2610430"/>
          <a:ext cx="338254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The ability to make sense of huge amount of data and interpret it, adds a lot of business value. </a:t>
          </a:r>
          <a:endParaRPr lang="en-US" sz="1700" kern="1200"/>
        </a:p>
      </dsp:txBody>
      <dsp:txXfrm>
        <a:off x="4272874" y="2610430"/>
        <a:ext cx="3382546" cy="810000"/>
      </dsp:txXfrm>
    </dsp:sp>
    <dsp:sp modelId="{9C579961-138F-415B-A99B-0B74477D75AC}">
      <dsp:nvSpPr>
        <dsp:cNvPr id="0" name=""/>
        <dsp:cNvSpPr/>
      </dsp:nvSpPr>
      <dsp:spPr>
        <a:xfrm>
          <a:off x="9177566" y="676582"/>
          <a:ext cx="1522145" cy="15221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39F9D3-C9D1-4509-9C51-59EA117FC902}">
      <dsp:nvSpPr>
        <dsp:cNvPr id="0" name=""/>
        <dsp:cNvSpPr/>
      </dsp:nvSpPr>
      <dsp:spPr>
        <a:xfrm>
          <a:off x="8247366" y="2610430"/>
          <a:ext cx="3382546"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kern="1200"/>
            <a:t>AI careers are future-proof, meaning they are likely to survive well into the future.</a:t>
          </a:r>
          <a:endParaRPr lang="en-US" sz="1700" kern="1200"/>
        </a:p>
      </dsp:txBody>
      <dsp:txXfrm>
        <a:off x="8247366" y="2610430"/>
        <a:ext cx="3382546" cy="81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D3E2E-D925-4B25-B48A-8EACEB6D3361}">
      <dsp:nvSpPr>
        <dsp:cNvPr id="0" name=""/>
        <dsp:cNvSpPr/>
      </dsp:nvSpPr>
      <dsp:spPr>
        <a:xfrm>
          <a:off x="3344" y="1092701"/>
          <a:ext cx="2387829" cy="15162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16EAA5-6AE0-450F-8A72-E7AE719E044F}">
      <dsp:nvSpPr>
        <dsp:cNvPr id="0" name=""/>
        <dsp:cNvSpPr/>
      </dsp:nvSpPr>
      <dsp:spPr>
        <a:xfrm>
          <a:off x="268658" y="1344750"/>
          <a:ext cx="2387829" cy="15162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0" i="0" kern="1200" baseline="0"/>
            <a:t>The AI market will grow to a $190 billion industry by 2025</a:t>
          </a:r>
          <a:endParaRPr lang="en-US" sz="1800" kern="1200"/>
        </a:p>
      </dsp:txBody>
      <dsp:txXfrm>
        <a:off x="313068" y="1389160"/>
        <a:ext cx="2299009" cy="1427451"/>
      </dsp:txXfrm>
    </dsp:sp>
    <dsp:sp modelId="{E4D78AF6-1256-4BD8-9211-DFCA7DD0D1C4}">
      <dsp:nvSpPr>
        <dsp:cNvPr id="0" name=""/>
        <dsp:cNvSpPr/>
      </dsp:nvSpPr>
      <dsp:spPr>
        <a:xfrm>
          <a:off x="2921801" y="1092701"/>
          <a:ext cx="2387829" cy="15162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D0565F-DA49-4C6D-B50B-A0618A48028C}">
      <dsp:nvSpPr>
        <dsp:cNvPr id="0" name=""/>
        <dsp:cNvSpPr/>
      </dsp:nvSpPr>
      <dsp:spPr>
        <a:xfrm>
          <a:off x="3187116" y="1344750"/>
          <a:ext cx="2387829" cy="15162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b="0" i="0" kern="1200" baseline="0"/>
            <a:t>Global spending on cognitive and AI systems will reach $57.6 billion in 2021</a:t>
          </a:r>
          <a:endParaRPr lang="en-US" sz="1800" kern="1200"/>
        </a:p>
      </dsp:txBody>
      <dsp:txXfrm>
        <a:off x="3231526" y="1389160"/>
        <a:ext cx="2299009" cy="1427451"/>
      </dsp:txXfrm>
    </dsp:sp>
    <dsp:sp modelId="{CCACA54D-F70E-4B6D-92D7-07E6D75108E7}">
      <dsp:nvSpPr>
        <dsp:cNvPr id="0" name=""/>
        <dsp:cNvSpPr/>
      </dsp:nvSpPr>
      <dsp:spPr>
        <a:xfrm>
          <a:off x="5840259" y="1092701"/>
          <a:ext cx="2387829" cy="15162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C75334-D485-4550-96FD-99441F11D6DE}">
      <dsp:nvSpPr>
        <dsp:cNvPr id="0" name=""/>
        <dsp:cNvSpPr/>
      </dsp:nvSpPr>
      <dsp:spPr>
        <a:xfrm>
          <a:off x="6105574" y="1344750"/>
          <a:ext cx="2387829" cy="15162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a:t>It is predicted that</a:t>
          </a:r>
          <a:r>
            <a:rPr lang="en-US" sz="1800" b="0" i="0" kern="1200" baseline="0"/>
            <a:t> </a:t>
          </a:r>
          <a:r>
            <a:rPr lang="en-US" sz="1800" kern="1200"/>
            <a:t>60</a:t>
          </a:r>
          <a:r>
            <a:rPr lang="en-US" sz="1800" b="0" i="0" kern="1200" baseline="0"/>
            <a:t>% of digital transformation initiatives will use AI services by </a:t>
          </a:r>
          <a:r>
            <a:rPr lang="en-US" sz="1800" kern="1200"/>
            <a:t>2022</a:t>
          </a:r>
          <a:r>
            <a:rPr lang="en-US" sz="1800" b="0" i="0" kern="1200" baseline="0"/>
            <a:t>.</a:t>
          </a:r>
          <a:endParaRPr lang="en-US" sz="1800" kern="1200"/>
        </a:p>
      </dsp:txBody>
      <dsp:txXfrm>
        <a:off x="6149984" y="1389160"/>
        <a:ext cx="2299009" cy="1427451"/>
      </dsp:txXfrm>
    </dsp:sp>
    <dsp:sp modelId="{716FC9C0-81FE-4ECC-BBB1-211CB6991E23}">
      <dsp:nvSpPr>
        <dsp:cNvPr id="0" name=""/>
        <dsp:cNvSpPr/>
      </dsp:nvSpPr>
      <dsp:spPr>
        <a:xfrm>
          <a:off x="8758717" y="1092701"/>
          <a:ext cx="2387829" cy="1516271"/>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891E71-E882-4E80-B47E-3AFE2B069709}">
      <dsp:nvSpPr>
        <dsp:cNvPr id="0" name=""/>
        <dsp:cNvSpPr/>
      </dsp:nvSpPr>
      <dsp:spPr>
        <a:xfrm>
          <a:off x="9024031" y="1344750"/>
          <a:ext cx="2387829" cy="1516271"/>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0" i="0" kern="1200" baseline="0">
              <a:latin typeface="Gill Sans MT" panose="020B0502020104020203"/>
            </a:rPr>
            <a:t>It</a:t>
          </a:r>
          <a:r>
            <a:rPr lang="en-US" sz="1800" b="0" i="0" kern="1200" baseline="0"/>
            <a:t> </a:t>
          </a:r>
          <a:r>
            <a:rPr lang="en-US" sz="1800" b="0" i="0" kern="1200" baseline="0">
              <a:latin typeface="Gill Sans MT" panose="020B0502020104020203"/>
            </a:rPr>
            <a:t>is forecasted</a:t>
          </a:r>
          <a:r>
            <a:rPr lang="en-US" sz="1800" b="0" i="0" kern="1200" baseline="0"/>
            <a:t> </a:t>
          </a:r>
          <a:r>
            <a:rPr lang="en-US" sz="1800" b="0" i="0" kern="1200" baseline="0">
              <a:latin typeface="Gill Sans MT" panose="020B0502020104020203"/>
            </a:rPr>
            <a:t>that </a:t>
          </a:r>
          <a:r>
            <a:rPr lang="en-US" sz="1800" b="0" i="0" kern="1200" baseline="0"/>
            <a:t>90% of new enterprise apps will use AI by 2025.</a:t>
          </a:r>
          <a:r>
            <a:rPr lang="en-US" sz="1800" b="0" i="0" kern="1200" baseline="0">
              <a:latin typeface="Gill Sans MT" panose="020B0502020104020203"/>
            </a:rPr>
            <a:t> </a:t>
          </a:r>
          <a:endParaRPr lang="en-US" sz="1800" kern="1200"/>
        </a:p>
      </dsp:txBody>
      <dsp:txXfrm>
        <a:off x="9068441" y="1389160"/>
        <a:ext cx="2299009" cy="14274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C467-12A0-42F0-BD96-8863C9F3A812}">
      <dsp:nvSpPr>
        <dsp:cNvPr id="0" name=""/>
        <dsp:cNvSpPr/>
      </dsp:nvSpPr>
      <dsp:spPr>
        <a:xfrm>
          <a:off x="1062302" y="484582"/>
          <a:ext cx="1274244" cy="1274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B383BC-FDD7-4A80-88A9-B37A1AA7E3AB}">
      <dsp:nvSpPr>
        <dsp:cNvPr id="0" name=""/>
        <dsp:cNvSpPr/>
      </dsp:nvSpPr>
      <dsp:spPr>
        <a:xfrm>
          <a:off x="283597" y="2110831"/>
          <a:ext cx="2831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pPr>
          <a:r>
            <a:rPr lang="en-US" sz="2900" kern="1200">
              <a:latin typeface="Gill Sans MT" panose="020B0502020104020203"/>
            </a:rPr>
            <a:t>KNOWLEDGE</a:t>
          </a:r>
          <a:endParaRPr lang="en-US" sz="2900" kern="1200"/>
        </a:p>
      </dsp:txBody>
      <dsp:txXfrm>
        <a:off x="283597" y="2110831"/>
        <a:ext cx="2831655" cy="720000"/>
      </dsp:txXfrm>
    </dsp:sp>
    <dsp:sp modelId="{77DE687A-C79D-47DC-B823-A40E1BAE7AFB}">
      <dsp:nvSpPr>
        <dsp:cNvPr id="0" name=""/>
        <dsp:cNvSpPr/>
      </dsp:nvSpPr>
      <dsp:spPr>
        <a:xfrm>
          <a:off x="4389497" y="484582"/>
          <a:ext cx="1274244" cy="1274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8A7100-8D5B-4061-9C1E-4CCFCE5ACEF4}">
      <dsp:nvSpPr>
        <dsp:cNvPr id="0" name=""/>
        <dsp:cNvSpPr/>
      </dsp:nvSpPr>
      <dsp:spPr>
        <a:xfrm>
          <a:off x="3610792" y="2110831"/>
          <a:ext cx="2831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pPr>
          <a:r>
            <a:rPr lang="en-US" sz="2900" kern="1200">
              <a:latin typeface="Gill Sans MT" panose="020B0502020104020203"/>
            </a:rPr>
            <a:t>IMPLEMENTATION</a:t>
          </a:r>
          <a:endParaRPr lang="en-US" sz="2900" kern="1200"/>
        </a:p>
      </dsp:txBody>
      <dsp:txXfrm>
        <a:off x="3610792" y="2110831"/>
        <a:ext cx="2831655" cy="720000"/>
      </dsp:txXfrm>
    </dsp:sp>
    <dsp:sp modelId="{9404A207-79E9-48D6-B2C9-D41116F4349E}">
      <dsp:nvSpPr>
        <dsp:cNvPr id="0" name=""/>
        <dsp:cNvSpPr/>
      </dsp:nvSpPr>
      <dsp:spPr>
        <a:xfrm>
          <a:off x="7716692" y="484582"/>
          <a:ext cx="1274244" cy="12742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363429-C27D-4325-BE22-4860A1B197CE}">
      <dsp:nvSpPr>
        <dsp:cNvPr id="0" name=""/>
        <dsp:cNvSpPr/>
      </dsp:nvSpPr>
      <dsp:spPr>
        <a:xfrm>
          <a:off x="6937987" y="2110831"/>
          <a:ext cx="28316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pPr>
          <a:r>
            <a:rPr lang="en-US" sz="2900" kern="1200">
              <a:latin typeface="Gill Sans MT" panose="020B0502020104020203"/>
            </a:rPr>
            <a:t>VISIBILITY</a:t>
          </a:r>
          <a:endParaRPr lang="en-US" sz="2900" kern="1200"/>
        </a:p>
      </dsp:txBody>
      <dsp:txXfrm>
        <a:off x="6937987" y="2110831"/>
        <a:ext cx="2831655"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AC467-12A0-42F0-BD96-8863C9F3A812}">
      <dsp:nvSpPr>
        <dsp:cNvPr id="0" name=""/>
        <dsp:cNvSpPr/>
      </dsp:nvSpPr>
      <dsp:spPr>
        <a:xfrm>
          <a:off x="925956" y="335824"/>
          <a:ext cx="1250646" cy="12506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B383BC-FDD7-4A80-88A9-B37A1AA7E3AB}">
      <dsp:nvSpPr>
        <dsp:cNvPr id="0" name=""/>
        <dsp:cNvSpPr/>
      </dsp:nvSpPr>
      <dsp:spPr>
        <a:xfrm>
          <a:off x="161672" y="1934241"/>
          <a:ext cx="2779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latin typeface="Gill Sans MT" panose="020B0502020104020203"/>
            </a:rPr>
            <a:t>KNOWLEDGE</a:t>
          </a:r>
          <a:endParaRPr lang="en-US" sz="2600" kern="1200"/>
        </a:p>
      </dsp:txBody>
      <dsp:txXfrm>
        <a:off x="161672" y="1934241"/>
        <a:ext cx="2779213" cy="720000"/>
      </dsp:txXfrm>
    </dsp:sp>
    <dsp:sp modelId="{77DE687A-C79D-47DC-B823-A40E1BAE7AFB}">
      <dsp:nvSpPr>
        <dsp:cNvPr id="0" name=""/>
        <dsp:cNvSpPr/>
      </dsp:nvSpPr>
      <dsp:spPr>
        <a:xfrm>
          <a:off x="4191532" y="335824"/>
          <a:ext cx="1250646" cy="12506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8A7100-8D5B-4061-9C1E-4CCFCE5ACEF4}">
      <dsp:nvSpPr>
        <dsp:cNvPr id="0" name=""/>
        <dsp:cNvSpPr/>
      </dsp:nvSpPr>
      <dsp:spPr>
        <a:xfrm>
          <a:off x="3427248" y="1934241"/>
          <a:ext cx="2779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latin typeface="Gill Sans MT" panose="020B0502020104020203"/>
            </a:rPr>
            <a:t>IMPLEMENTATION</a:t>
          </a:r>
          <a:endParaRPr lang="en-US" sz="2600" kern="1200"/>
        </a:p>
      </dsp:txBody>
      <dsp:txXfrm>
        <a:off x="3427248" y="1934241"/>
        <a:ext cx="2779213" cy="720000"/>
      </dsp:txXfrm>
    </dsp:sp>
    <dsp:sp modelId="{9404A207-79E9-48D6-B2C9-D41116F4349E}">
      <dsp:nvSpPr>
        <dsp:cNvPr id="0" name=""/>
        <dsp:cNvSpPr/>
      </dsp:nvSpPr>
      <dsp:spPr>
        <a:xfrm>
          <a:off x="7457109" y="335824"/>
          <a:ext cx="1250646" cy="12506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363429-C27D-4325-BE22-4860A1B197CE}">
      <dsp:nvSpPr>
        <dsp:cNvPr id="0" name=""/>
        <dsp:cNvSpPr/>
      </dsp:nvSpPr>
      <dsp:spPr>
        <a:xfrm>
          <a:off x="6692825" y="1934241"/>
          <a:ext cx="277921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latin typeface="Gill Sans MT" panose="020B0502020104020203"/>
            </a:rPr>
            <a:t>VISIBILITY</a:t>
          </a:r>
          <a:endParaRPr lang="en-US" sz="2600" kern="1200"/>
        </a:p>
      </dsp:txBody>
      <dsp:txXfrm>
        <a:off x="6692825" y="1934241"/>
        <a:ext cx="277921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371C909-A5C9-49B8-8168-D8BC9292EEC5}" type="datetime1">
              <a:rPr lang="en-GB" smtClean="0"/>
              <a:t>18/08/2021</a:t>
            </a:fld>
            <a:endParaRPr lang="en-GB"/>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D0885D5-D443-4228-8B2C-B9DF9A30D578}" type="slidenum">
              <a:rPr lang="en-GB" smtClean="0"/>
              <a:t>‹#›</a:t>
            </a:fld>
            <a:endParaRPr lang="en-GB"/>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753FEA-C129-4006-9096-8F2E2580C4D3}" type="datetime1">
              <a:rPr lang="en-GB" noProof="0" smtClean="0"/>
              <a:t>18/08/2021</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9D2F9AB-3C90-481E-8C34-4F549BF455D7}" type="slidenum">
              <a:rPr lang="en-GB" noProof="0" smtClean="0"/>
              <a:t>‹#›</a:t>
            </a:fld>
            <a:endParaRPr lang="en-GB" noProof="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9D2F9AB-3C90-481E-8C34-4F549BF455D7}" type="slidenum">
              <a:rPr lang="en-GB" smtClean="0"/>
              <a:t>3</a:t>
            </a:fld>
            <a:endParaRPr lang="en-GB"/>
          </a:p>
        </p:txBody>
      </p:sp>
    </p:spTree>
    <p:extLst>
      <p:ext uri="{BB962C8B-B14F-4D97-AF65-F5344CB8AC3E}">
        <p14:creationId xmlns:p14="http://schemas.microsoft.com/office/powerpoint/2010/main" val="307824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9D2F9AB-3C90-481E-8C34-4F549BF455D7}" type="slidenum">
              <a:rPr lang="en-GB" smtClean="0"/>
              <a:t>4</a:t>
            </a:fld>
            <a:endParaRPr lang="en-GB"/>
          </a:p>
        </p:txBody>
      </p:sp>
    </p:spTree>
    <p:extLst>
      <p:ext uri="{BB962C8B-B14F-4D97-AF65-F5344CB8AC3E}">
        <p14:creationId xmlns:p14="http://schemas.microsoft.com/office/powerpoint/2010/main" val="2944921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9D2F9AB-3C90-481E-8C34-4F549BF455D7}" type="slidenum">
              <a:rPr lang="en-GB" smtClean="0"/>
              <a:t>6</a:t>
            </a:fld>
            <a:endParaRPr lang="en-GB"/>
          </a:p>
        </p:txBody>
      </p:sp>
    </p:spTree>
    <p:extLst>
      <p:ext uri="{BB962C8B-B14F-4D97-AF65-F5344CB8AC3E}">
        <p14:creationId xmlns:p14="http://schemas.microsoft.com/office/powerpoint/2010/main" val="414564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9D2F9AB-3C90-481E-8C34-4F549BF455D7}" type="slidenum">
              <a:rPr lang="en-GB" smtClean="0"/>
              <a:t>9</a:t>
            </a:fld>
            <a:endParaRPr lang="en-GB"/>
          </a:p>
        </p:txBody>
      </p:sp>
    </p:spTree>
    <p:extLst>
      <p:ext uri="{BB962C8B-B14F-4D97-AF65-F5344CB8AC3E}">
        <p14:creationId xmlns:p14="http://schemas.microsoft.com/office/powerpoint/2010/main" val="2673877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9D2F9AB-3C90-481E-8C34-4F549BF455D7}" type="slidenum">
              <a:rPr lang="en-GB" smtClean="0"/>
              <a:t>10</a:t>
            </a:fld>
            <a:endParaRPr lang="en-GB"/>
          </a:p>
        </p:txBody>
      </p:sp>
    </p:spTree>
    <p:extLst>
      <p:ext uri="{BB962C8B-B14F-4D97-AF65-F5344CB8AC3E}">
        <p14:creationId xmlns:p14="http://schemas.microsoft.com/office/powerpoint/2010/main" val="30982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9D2F9AB-3C90-481E-8C34-4F549BF455D7}" type="slidenum">
              <a:rPr lang="en-GB" smtClean="0"/>
              <a:t>11</a:t>
            </a:fld>
            <a:endParaRPr lang="en-GB"/>
          </a:p>
        </p:txBody>
      </p:sp>
    </p:spTree>
    <p:extLst>
      <p:ext uri="{BB962C8B-B14F-4D97-AF65-F5344CB8AC3E}">
        <p14:creationId xmlns:p14="http://schemas.microsoft.com/office/powerpoint/2010/main" val="2541540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9D2F9AB-3C90-481E-8C34-4F549BF455D7}" type="slidenum">
              <a:rPr lang="en-GB" smtClean="0"/>
              <a:t>21</a:t>
            </a:fld>
            <a:endParaRPr lang="en-GB"/>
          </a:p>
        </p:txBody>
      </p:sp>
    </p:spTree>
    <p:extLst>
      <p:ext uri="{BB962C8B-B14F-4D97-AF65-F5344CB8AC3E}">
        <p14:creationId xmlns:p14="http://schemas.microsoft.com/office/powerpoint/2010/main" val="157510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69D2F9AB-3C90-481E-8C34-4F549BF455D7}" type="slidenum">
              <a:rPr lang="en-GB" smtClean="0"/>
              <a:t>24</a:t>
            </a:fld>
            <a:endParaRPr lang="en-GB"/>
          </a:p>
        </p:txBody>
      </p:sp>
    </p:spTree>
    <p:extLst>
      <p:ext uri="{BB962C8B-B14F-4D97-AF65-F5344CB8AC3E}">
        <p14:creationId xmlns:p14="http://schemas.microsoft.com/office/powerpoint/2010/main" val="2630180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en-GB" noProof="0"/>
              <a:t>Click to edit Master title style</a:t>
            </a:r>
          </a:p>
        </p:txBody>
      </p:sp>
      <p:sp>
        <p:nvSpPr>
          <p:cNvPr id="3" name="Subtitl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rtlCol="0"/>
          <a:lstStyle/>
          <a:p>
            <a:pPr rtl="0"/>
            <a:fld id="{69012DA2-C169-4279-9F1D-8FB3683F7A02}" type="datetime1">
              <a:rPr lang="en-GB" noProof="0" smtClean="0"/>
              <a:t>18/08/2021</a:t>
            </a:fld>
            <a:endParaRPr lang="en-GB" noProof="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rtlCol="0"/>
          <a:lstStyle/>
          <a:p>
            <a:pPr rtl="0"/>
            <a:fld id="{3A98EE3D-8CD1-4C3F-BD1C-C98C9596463C}" type="slidenum">
              <a:rPr lang="en-GB" noProof="0" smtClean="0"/>
              <a:t>‹#›</a:t>
            </a:fld>
            <a:endParaRPr lang="en-GB" noProof="0"/>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rtlCol="0" anchor="b">
            <a:normAutofit/>
          </a:bodyPr>
          <a:lstStyle>
            <a:lvl1pPr>
              <a:defRPr sz="2800">
                <a:solidFill>
                  <a:schemeClr val="accent1">
                    <a:lumMod val="75000"/>
                  </a:schemeClr>
                </a:solidFill>
              </a:defRPr>
            </a:lvl1pPr>
          </a:lstStyle>
          <a:p>
            <a:pPr rtl="0"/>
            <a:r>
              <a:rPr lang="en-GB"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2B34CB35-0D90-4BB8-940F-9B2B86B26B62}" type="datetime1">
              <a:rPr lang="en-GB" noProof="0" smtClean="0"/>
              <a:t>18/08/2021</a:t>
            </a:fld>
            <a:endParaRPr lang="en-GB"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GB" noProof="0" smtClean="0"/>
              <a:t>‹#›</a:t>
            </a:fld>
            <a:endParaRPr lang="en-GB"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Tree>
    <p:extLst>
      <p:ext uri="{BB962C8B-B14F-4D97-AF65-F5344CB8AC3E}">
        <p14:creationId xmlns:p14="http://schemas.microsoft.com/office/powerpoint/2010/main" val="144552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rtlCol="0" anchor="b">
            <a:normAutofit/>
          </a:bodyPr>
          <a:lstStyle>
            <a:lvl1pPr>
              <a:defRPr sz="2800">
                <a:solidFill>
                  <a:schemeClr val="accent1">
                    <a:lumMod val="75000"/>
                  </a:schemeClr>
                </a:solidFill>
              </a:defRPr>
            </a:lvl1pPr>
          </a:lstStyle>
          <a:p>
            <a:pPr rtl="0"/>
            <a:r>
              <a:rPr lang="en-GB"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85CF4D23-9DD5-4BAF-B180-B69C3C44ED16}" type="datetime1">
              <a:rPr lang="en-GB" noProof="0" smtClean="0"/>
              <a:t>18/08/2021</a:t>
            </a:fld>
            <a:endParaRPr lang="en-GB"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GB" noProof="0" smtClean="0"/>
              <a:t>‹#›</a:t>
            </a:fld>
            <a:endParaRPr lang="en-GB"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rtlCol="0"/>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GB"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GB"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Tree>
    <p:extLst>
      <p:ext uri="{BB962C8B-B14F-4D97-AF65-F5344CB8AC3E}">
        <p14:creationId xmlns:p14="http://schemas.microsoft.com/office/powerpoint/2010/main" val="917956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eft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7537685" cy="6858000"/>
          </a:xfrm>
        </p:spPr>
        <p:txBody>
          <a:bodyPr rtlCol="0" anchor="ctr" anchorCtr="0"/>
          <a:lstStyle>
            <a:lvl1pPr algn="ctr">
              <a:defRPr/>
            </a:lvl1pPr>
          </a:lstStyle>
          <a:p>
            <a:pPr rtl="0"/>
            <a:r>
              <a:rPr lang="en-GB" noProof="0"/>
              <a:t>Click icon to add picture</a:t>
            </a:r>
          </a:p>
        </p:txBody>
      </p:sp>
      <p:sp>
        <p:nvSpPr>
          <p:cNvPr id="2" name="Title 1">
            <a:extLst>
              <a:ext uri="{FF2B5EF4-FFF2-40B4-BE49-F238E27FC236}">
                <a16:creationId xmlns:a16="http://schemas.microsoft.com/office/drawing/2014/main" id="{93696899-6846-4B29-AD05-49215C31489C}"/>
              </a:ext>
            </a:extLst>
          </p:cNvPr>
          <p:cNvSpPr>
            <a:spLocks noGrp="1"/>
          </p:cNvSpPr>
          <p:nvPr>
            <p:ph type="title"/>
          </p:nvPr>
        </p:nvSpPr>
        <p:spPr>
          <a:xfrm>
            <a:off x="7955459" y="197123"/>
            <a:ext cx="3392382" cy="1675219"/>
          </a:xfrm>
        </p:spPr>
        <p:txBody>
          <a:bodyPr rtlCol="0"/>
          <a:lstStyle>
            <a:lvl1pPr>
              <a:defRPr>
                <a:solidFill>
                  <a:schemeClr val="accent1">
                    <a:lumMod val="75000"/>
                  </a:schemeClr>
                </a:solidFill>
              </a:defRPr>
            </a:lvl1pPr>
          </a:lstStyle>
          <a:p>
            <a:pPr rtl="0"/>
            <a:r>
              <a:rPr lang="en-GB" noProof="0"/>
              <a:t>Click to edit Master title style</a:t>
            </a:r>
          </a:p>
        </p:txBody>
      </p:sp>
      <p:sp>
        <p:nvSpPr>
          <p:cNvPr id="19" name="Content Placeholder 8">
            <a:extLst>
              <a:ext uri="{FF2B5EF4-FFF2-40B4-BE49-F238E27FC236}">
                <a16:creationId xmlns:a16="http://schemas.microsoft.com/office/drawing/2014/main" id="{2939FABB-D58D-4DAF-878D-EB51A2AA620A}"/>
              </a:ext>
            </a:extLst>
          </p:cNvPr>
          <p:cNvSpPr>
            <a:spLocks noGrp="1"/>
          </p:cNvSpPr>
          <p:nvPr>
            <p:ph sz="quarter" idx="14"/>
          </p:nvPr>
        </p:nvSpPr>
        <p:spPr>
          <a:xfrm>
            <a:off x="7955459" y="2057400"/>
            <a:ext cx="3392382" cy="3862388"/>
          </a:xfrm>
        </p:spPr>
        <p:txBody>
          <a:bodyPr rtlCol="0"/>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GB"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GB" noProof="0"/>
              <a:t>Second level</a:t>
            </a:r>
          </a:p>
        </p:txBody>
      </p:sp>
      <p:sp>
        <p:nvSpPr>
          <p:cNvPr id="20" name="Rectangle 19">
            <a:extLst>
              <a:ext uri="{FF2B5EF4-FFF2-40B4-BE49-F238E27FC236}">
                <a16:creationId xmlns:a16="http://schemas.microsoft.com/office/drawing/2014/main" id="{82AD5814-D5B6-4BF5-BF94-2F284D0079F8}"/>
              </a:ext>
            </a:extLst>
          </p:cNvPr>
          <p:cNvSpPr/>
          <p:nvPr userDrawn="1"/>
        </p:nvSpPr>
        <p:spPr>
          <a:xfrm>
            <a:off x="8042147" y="453643"/>
            <a:ext cx="3528000" cy="985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Date Placeholder 4">
            <a:extLst>
              <a:ext uri="{FF2B5EF4-FFF2-40B4-BE49-F238E27FC236}">
                <a16:creationId xmlns:a16="http://schemas.microsoft.com/office/drawing/2014/main" id="{1FB18E8B-6111-4A64-AA8C-4CD4C9814C59}"/>
              </a:ext>
            </a:extLst>
          </p:cNvPr>
          <p:cNvSpPr>
            <a:spLocks noGrp="1"/>
          </p:cNvSpPr>
          <p:nvPr>
            <p:ph type="dt" sz="half" idx="10"/>
          </p:nvPr>
        </p:nvSpPr>
        <p:spPr>
          <a:xfrm>
            <a:off x="7605951" y="6423914"/>
            <a:ext cx="2844799" cy="365125"/>
          </a:xfrm>
        </p:spPr>
        <p:txBody>
          <a:bodyPr rtlCol="0"/>
          <a:lstStyle/>
          <a:p>
            <a:pPr rtl="0"/>
            <a:fld id="{41F32482-B148-4D29-839F-62C58758FF5A}" type="datetime1">
              <a:rPr lang="en-GB" noProof="0" smtClean="0"/>
              <a:t>18/08/2021</a:t>
            </a:fld>
            <a:endParaRPr lang="en-GB" noProof="0"/>
          </a:p>
        </p:txBody>
      </p:sp>
      <p:sp>
        <p:nvSpPr>
          <p:cNvPr id="23" name="Slide Number Placeholder 6">
            <a:extLst>
              <a:ext uri="{FF2B5EF4-FFF2-40B4-BE49-F238E27FC236}">
                <a16:creationId xmlns:a16="http://schemas.microsoft.com/office/drawing/2014/main" id="{D5311807-ED2F-406C-B107-B5D885AD840F}"/>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GB" noProof="0" smtClean="0"/>
              <a:t>‹#›</a:t>
            </a:fld>
            <a:endParaRPr lang="en-GB" noProof="0"/>
          </a:p>
        </p:txBody>
      </p:sp>
      <p:sp>
        <p:nvSpPr>
          <p:cNvPr id="24" name="Footer Placeholder 5">
            <a:extLst>
              <a:ext uri="{FF2B5EF4-FFF2-40B4-BE49-F238E27FC236}">
                <a16:creationId xmlns:a16="http://schemas.microsoft.com/office/drawing/2014/main" id="{643FEB5F-C4B2-43B5-B019-DC467A62FAC1}"/>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Tree>
    <p:extLst>
      <p:ext uri="{BB962C8B-B14F-4D97-AF65-F5344CB8AC3E}">
        <p14:creationId xmlns:p14="http://schemas.microsoft.com/office/powerpoint/2010/main" val="1715664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rtlCol="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rtlCol="0" anchor="ctr" anchorCtr="0">
            <a:noAutofit/>
          </a:bodyPr>
          <a:lstStyle>
            <a:lvl1pPr algn="ctr">
              <a:defRPr sz="3600" b="0">
                <a:solidFill>
                  <a:srgbClr val="FFFFFF"/>
                </a:solidFill>
              </a:defRPr>
            </a:lvl1pPr>
          </a:lstStyle>
          <a:p>
            <a:pPr rtl="0"/>
            <a:r>
              <a:rPr lang="en-GB" noProof="0"/>
              <a:t>Click to edit Master title style</a:t>
            </a:r>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rtlCol="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5" name="Date Placeholder 4"/>
          <p:cNvSpPr>
            <a:spLocks noGrp="1"/>
          </p:cNvSpPr>
          <p:nvPr>
            <p:ph type="dt" sz="half" idx="10"/>
          </p:nvPr>
        </p:nvSpPr>
        <p:spPr>
          <a:xfrm>
            <a:off x="7605951" y="6423914"/>
            <a:ext cx="2844799" cy="365125"/>
          </a:xfrm>
        </p:spPr>
        <p:txBody>
          <a:bodyPr rtlCol="0"/>
          <a:lstStyle>
            <a:lvl1pPr>
              <a:defRPr/>
            </a:lvl1pPr>
          </a:lstStyle>
          <a:p>
            <a:pPr rtl="0"/>
            <a:fld id="{911118AF-B7FC-4D7C-97E5-8E9A23036627}" type="datetime1">
              <a:rPr lang="en-GB" noProof="0" smtClean="0"/>
              <a:t>18/08/2021</a:t>
            </a:fld>
            <a:endParaRPr lang="en-GB" noProof="0"/>
          </a:p>
        </p:txBody>
      </p:sp>
      <p:sp>
        <p:nvSpPr>
          <p:cNvPr id="6" name="Footer Placeholder 5"/>
          <p:cNvSpPr>
            <a:spLocks noGrp="1"/>
          </p:cNvSpPr>
          <p:nvPr>
            <p:ph type="ftr" sz="quarter" idx="11"/>
          </p:nvPr>
        </p:nvSpPr>
        <p:spPr>
          <a:xfrm>
            <a:off x="355101" y="6423914"/>
            <a:ext cx="6818262" cy="365125"/>
          </a:xfrm>
        </p:spPr>
        <p:txBody>
          <a:bodyPr rtlCol="0"/>
          <a:lstStyle/>
          <a:p>
            <a:pPr algn="l" rtl="0"/>
            <a:r>
              <a:rPr lang="en-GB" noProof="0"/>
              <a:t>Teach a Course</a:t>
            </a:r>
          </a:p>
        </p:txBody>
      </p:sp>
      <p:sp>
        <p:nvSpPr>
          <p:cNvPr id="7" name="Slide Number Placeholder 6"/>
          <p:cNvSpPr>
            <a:spLocks noGrp="1"/>
          </p:cNvSpPr>
          <p:nvPr>
            <p:ph type="sldNum" sz="quarter" idx="12"/>
          </p:nvPr>
        </p:nvSpPr>
        <p:spPr>
          <a:xfrm>
            <a:off x="10795363" y="6423914"/>
            <a:ext cx="1052510" cy="365125"/>
          </a:xfrm>
        </p:spPr>
        <p:txBody>
          <a:bodyPr rtlCol="0"/>
          <a:lstStyle/>
          <a:p>
            <a:pPr rtl="0"/>
            <a:fld id="{3A98EE3D-8CD1-4C3F-BD1C-C98C9596463C}" type="slidenum">
              <a:rPr lang="en-GB" noProof="0" smtClean="0"/>
              <a:t>‹#›</a:t>
            </a:fld>
            <a:endParaRPr lang="en-GB" noProof="0"/>
          </a:p>
        </p:txBody>
      </p:sp>
    </p:spTree>
    <p:extLst>
      <p:ext uri="{BB962C8B-B14F-4D97-AF65-F5344CB8AC3E}">
        <p14:creationId xmlns:p14="http://schemas.microsoft.com/office/powerpoint/2010/main" val="161790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rtlCol="0">
            <a:normAutofit/>
          </a:bodyPr>
          <a:lstStyle>
            <a:lvl1pPr>
              <a:defRPr sz="3600">
                <a:solidFill>
                  <a:schemeClr val="bg1"/>
                </a:solidFill>
              </a:defRPr>
            </a:lvl1pPr>
          </a:lstStyle>
          <a:p>
            <a:pPr rtl="0"/>
            <a:r>
              <a:rPr lang="en-GB"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rtlCol="0"/>
          <a:lstStyle>
            <a:lvl1pPr marL="0" indent="0" algn="ctr">
              <a:buNone/>
              <a:defRPr/>
            </a:lvl1pPr>
          </a:lstStyle>
          <a:p>
            <a:pPr rtl="0"/>
            <a:r>
              <a:rPr lang="en-GB" noProof="0"/>
              <a:t>Click icon to add picture</a:t>
            </a:r>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910F2CA3-E739-438A-A363-2CD0FC646080}" type="datetime1">
              <a:rPr lang="en-GB" noProof="0" smtClean="0"/>
              <a:t>18/08/2021</a:t>
            </a:fld>
            <a:endParaRPr lang="en-GB"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GB" noProof="0" smtClean="0"/>
              <a:t>‹#›</a:t>
            </a:fld>
            <a:endParaRPr lang="en-GB"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rtlCol="0">
            <a:normAutofit/>
          </a:bodyPr>
          <a:lstStyle>
            <a:lvl1pPr marL="0" indent="0">
              <a:buNone/>
              <a:defRPr sz="1600">
                <a:solidFill>
                  <a:schemeClr val="bg2">
                    <a:lumMod val="75000"/>
                  </a:schemeClr>
                </a:solidFill>
              </a:defRPr>
            </a:lvl1pPr>
            <a:lvl2pPr marL="324000" indent="0">
              <a:buNone/>
              <a:defRPr/>
            </a:lvl2pPr>
          </a:lstStyle>
          <a:p>
            <a:pPr lvl="0" rtl="0"/>
            <a:r>
              <a:rPr lang="en-GB"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rtlCol="0"/>
          <a:lstStyle/>
          <a:p>
            <a:pPr rtl="0"/>
            <a:fld id="{943C901B-5480-4355-BD44-D8A1DADD434D}" type="datetime1">
              <a:rPr lang="en-GB" noProof="0" smtClean="0"/>
              <a:t>18/08/2021</a:t>
            </a:fld>
            <a:endParaRPr lang="en-GB" noProof="0"/>
          </a:p>
        </p:txBody>
      </p:sp>
      <p:sp>
        <p:nvSpPr>
          <p:cNvPr id="6" name="Slide Number Placeholder 5"/>
          <p:cNvSpPr>
            <a:spLocks noGrp="1"/>
          </p:cNvSpPr>
          <p:nvPr>
            <p:ph type="sldNum" sz="quarter" idx="12"/>
          </p:nvPr>
        </p:nvSpPr>
        <p:spPr>
          <a:xfrm>
            <a:off x="10795363" y="6423914"/>
            <a:ext cx="1052510" cy="365125"/>
          </a:xfrm>
        </p:spPr>
        <p:txBody>
          <a:bodyPr rtlCol="0"/>
          <a:lstStyle/>
          <a:p>
            <a:pPr rtl="0"/>
            <a:fld id="{3A98EE3D-8CD1-4C3F-BD1C-C98C9596463C}" type="slidenum">
              <a:rPr lang="en-GB" noProof="0" smtClean="0"/>
              <a:t>‹#›</a:t>
            </a:fld>
            <a:endParaRPr lang="en-GB" noProof="0"/>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p:nvPr>
        </p:nvSpPr>
        <p:spPr>
          <a:xfrm>
            <a:off x="581192" y="702156"/>
            <a:ext cx="11029616" cy="1013800"/>
          </a:xfrm>
        </p:spPr>
        <p:txBody>
          <a:bodyPr rtlCol="0"/>
          <a:lstStyle>
            <a:lvl1pPr>
              <a:defRPr>
                <a:solidFill>
                  <a:schemeClr val="bg1"/>
                </a:solidFill>
              </a:defRPr>
            </a:lvl1pPr>
          </a:lstStyle>
          <a:p>
            <a:pPr rtl="0"/>
            <a:r>
              <a:rPr lang="en-GB" noProof="0"/>
              <a:t>Click to edit Master title style</a:t>
            </a:r>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2180496"/>
            <a:ext cx="11029615" cy="3678303"/>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41184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n-GB" noProof="0"/>
              <a:t>Click to edit Master title style</a:t>
            </a:r>
          </a:p>
        </p:txBody>
      </p:sp>
      <p:sp>
        <p:nvSpPr>
          <p:cNvPr id="3" name="Text Placeholder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lvl1pPr>
              <a:defRPr>
                <a:solidFill>
                  <a:schemeClr val="accent1">
                    <a:lumMod val="75000"/>
                    <a:lumOff val="25000"/>
                  </a:schemeClr>
                </a:solidFill>
              </a:defRPr>
            </a:lvl1pPr>
          </a:lstStyle>
          <a:p>
            <a:pPr rtl="0"/>
            <a:fld id="{6719CA3C-57AD-49F1-BFAD-DEDE6899A9F6}" type="datetime1">
              <a:rPr lang="en-GB" noProof="0" smtClean="0"/>
              <a:t>18/08/2021</a:t>
            </a:fld>
            <a:endParaRPr lang="en-GB" noProof="0"/>
          </a:p>
        </p:txBody>
      </p:sp>
      <p:sp>
        <p:nvSpPr>
          <p:cNvPr id="5" name="Footer Placeholder 4"/>
          <p:cNvSpPr>
            <a:spLocks noGrp="1"/>
          </p:cNvSpPr>
          <p:nvPr>
            <p:ph type="ftr" sz="quarter" idx="11"/>
          </p:nvPr>
        </p:nvSpPr>
        <p:spPr/>
        <p:txBody>
          <a:bodyPr rtlCol="0"/>
          <a:lstStyle>
            <a:lvl1pPr algn="l">
              <a:defRPr>
                <a:solidFill>
                  <a:schemeClr val="accent1">
                    <a:lumMod val="75000"/>
                    <a:lumOff val="25000"/>
                  </a:schemeClr>
                </a:solidFill>
              </a:defRPr>
            </a:lvl1pPr>
          </a:lstStyle>
          <a:p>
            <a:pPr rtl="0"/>
            <a:r>
              <a:rPr lang="en-GB" noProof="0"/>
              <a:t>Teach a Course</a:t>
            </a:r>
          </a:p>
        </p:txBody>
      </p:sp>
      <p:sp>
        <p:nvSpPr>
          <p:cNvPr id="6" name="Slide Number Placeholder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159F479D-7533-4EEF-A06F-7CD2FE3DB90D}" type="slidenum">
              <a:rPr lang="en-GB" noProof="0" smtClean="0"/>
              <a:t>‹#›</a:t>
            </a:fld>
            <a:endParaRPr lang="en-GB" noProof="0"/>
          </a:p>
        </p:txBody>
      </p:sp>
    </p:spTree>
    <p:extLst>
      <p:ext uri="{BB962C8B-B14F-4D97-AF65-F5344CB8AC3E}">
        <p14:creationId xmlns:p14="http://schemas.microsoft.com/office/powerpoint/2010/main" val="3707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rtlCol="0"/>
          <a:lstStyle/>
          <a:p>
            <a:pPr rtl="0"/>
            <a:fld id="{DA746B16-38D1-47C5-BC5A-B3C0D4B4B6A5}" type="datetime1">
              <a:rPr lang="en-GB" noProof="0" smtClean="0"/>
              <a:t>18/08/2021</a:t>
            </a:fld>
            <a:endParaRPr lang="en-GB" noProof="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GB" noProof="0" smtClean="0"/>
              <a:t>‹#›</a:t>
            </a:fld>
            <a:endParaRPr lang="en-GB" noProof="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rtlCol="0"/>
          <a:lstStyle>
            <a:lvl1pPr>
              <a:defRPr>
                <a:solidFill>
                  <a:schemeClr val="bg1"/>
                </a:solidFill>
              </a:defRPr>
            </a:lvl1pPr>
          </a:lstStyle>
          <a:p>
            <a:pPr rtl="0"/>
            <a:r>
              <a:rPr lang="en-GB"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rtlCol="0"/>
          <a:lstStyle/>
          <a:p>
            <a:pPr rtl="0"/>
            <a:fld id="{E6D7E0DC-10CE-472F-A5B9-D54AFAECCE19}" type="datetime1">
              <a:rPr lang="en-GB" noProof="0" smtClean="0"/>
              <a:t>18/08/2021</a:t>
            </a:fld>
            <a:endParaRPr lang="en-GB"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GB" noProof="0" smtClean="0"/>
              <a:t>‹#›</a:t>
            </a:fld>
            <a:endParaRPr lang="en-GB"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rtlCol="0"/>
          <a:lstStyle>
            <a:lvl1pPr>
              <a:defRPr>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rtlCol="0"/>
          <a:lstStyle/>
          <a:p>
            <a:pPr rtl="0"/>
            <a:fld id="{00469204-51FE-44DD-81C6-495E3F87719E}" type="datetime1">
              <a:rPr lang="en-GB" noProof="0" smtClean="0"/>
              <a:t>18/08/2021</a:t>
            </a:fld>
            <a:endParaRPr lang="en-GB" noProof="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rtlCol="0"/>
          <a:lstStyle/>
          <a:p>
            <a:pPr rtl="0"/>
            <a:fld id="{F603CDE5-C1D8-4EDD-870F-A498BAFA520F}" type="slidenum">
              <a:rPr lang="en-GB" noProof="0" smtClean="0"/>
              <a:t>‹#›</a:t>
            </a:fld>
            <a:endParaRPr lang="en-GB" noProof="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rtlCol="0"/>
          <a:lstStyle/>
          <a:p>
            <a:pPr algn="l" rtl="0"/>
            <a:r>
              <a:rPr lang="en-GB" noProof="0"/>
              <a:t>Teach a Course</a:t>
            </a:r>
          </a:p>
        </p:txBody>
      </p:sp>
    </p:spTree>
    <p:extLst>
      <p:ext uri="{BB962C8B-B14F-4D97-AF65-F5344CB8AC3E}">
        <p14:creationId xmlns:p14="http://schemas.microsoft.com/office/powerpoint/2010/main" val="2902114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rtlCol="0"/>
          <a:lstStyle/>
          <a:p>
            <a:pPr rtl="0"/>
            <a:fld id="{E1C279D2-710B-4208-B676-FDACF8C2887D}" type="datetime1">
              <a:rPr lang="en-GB" noProof="0" smtClean="0"/>
              <a:t>18/08/2021</a:t>
            </a:fld>
            <a:endParaRPr lang="en-GB" noProof="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GB" noProof="0" smtClean="0"/>
              <a:t>‹#›</a:t>
            </a:fld>
            <a:endParaRPr lang="en-GB" noProof="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rtlCol="0" anchor="ctr"/>
          <a:lstStyle>
            <a:lvl1pPr algn="l">
              <a:defRPr sz="2000" b="0">
                <a:solidFill>
                  <a:schemeClr val="accent1">
                    <a:lumMod val="50000"/>
                  </a:schemeClr>
                </a:solidFill>
              </a:defRPr>
            </a:lvl1pPr>
          </a:lstStyle>
          <a:p>
            <a:pPr rtl="0"/>
            <a:r>
              <a:rPr lang="en-GB"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59839555-BBC4-4D96-AB7F-9FE76DB85DA5}" type="datetime1">
              <a:rPr lang="en-GB" noProof="0" smtClean="0"/>
              <a:t>18/08/2021</a:t>
            </a:fld>
            <a:endParaRPr lang="en-GB"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GB" noProof="0" smtClean="0"/>
              <a:t>‹#›</a:t>
            </a:fld>
            <a:endParaRPr lang="en-GB" noProof="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n-GB"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rtlCol="0" anchor="b">
            <a:normAutofit/>
          </a:bodyPr>
          <a:lstStyle>
            <a:lvl1pPr>
              <a:defRPr sz="2800">
                <a:solidFill>
                  <a:schemeClr val="accent1">
                    <a:lumMod val="75000"/>
                  </a:schemeClr>
                </a:solidFill>
              </a:defRPr>
            </a:lvl1pPr>
          </a:lstStyle>
          <a:p>
            <a:pPr rtl="0"/>
            <a:r>
              <a:rPr lang="en-GB"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rtlCol="0"/>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rtlCol="0"/>
          <a:lstStyle/>
          <a:p>
            <a:pPr rtl="0"/>
            <a:fld id="{9655A26D-A7E5-407B-BBF0-B2D6E519AB80}" type="datetime1">
              <a:rPr lang="en-GB" noProof="0" smtClean="0"/>
              <a:t>18/08/2021</a:t>
            </a:fld>
            <a:endParaRPr lang="en-GB"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rtlCol="0"/>
          <a:lstStyle/>
          <a:p>
            <a:pPr rtl="0"/>
            <a:fld id="{F603CDE5-C1D8-4EDD-870F-A498BAFA520F}" type="slidenum">
              <a:rPr lang="en-GB" noProof="0" smtClean="0"/>
              <a:t>‹#›</a:t>
            </a:fld>
            <a:endParaRPr lang="en-GB" noProof="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rtlCol="0"/>
          <a:lstStyle/>
          <a:p>
            <a:pPr algn="l" rtl="0"/>
            <a:r>
              <a:rPr lang="en-GB" noProof="0"/>
              <a:t>Teach a Course</a:t>
            </a:r>
          </a:p>
        </p:txBody>
      </p:sp>
    </p:spTree>
    <p:extLst>
      <p:ext uri="{BB962C8B-B14F-4D97-AF65-F5344CB8AC3E}">
        <p14:creationId xmlns:p14="http://schemas.microsoft.com/office/powerpoint/2010/main" val="2686224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GB" noProof="0"/>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pPr rtl="0"/>
            <a:fld id="{F4A09611-2602-4124-A549-A815DACD7131}" type="datetime1">
              <a:rPr lang="en-GB" noProof="0" smtClean="0"/>
              <a:t>18/08/2021</a:t>
            </a:fld>
            <a:endParaRPr lang="en-GB" noProof="0"/>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pPr rtl="0"/>
            <a:r>
              <a:rPr lang="en-GB" noProof="0"/>
              <a:t>Teach a Course</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pPr rtl="0"/>
            <a:fld id="{3A98EE3D-8CD1-4C3F-BD1C-C98C9596463C}" type="slidenum">
              <a:rPr lang="en-GB" noProof="0" smtClean="0"/>
              <a:pPr rtl="0"/>
              <a:t>‹#›</a:t>
            </a:fld>
            <a:endParaRPr lang="en-GB" noProof="0"/>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28" r:id="rId2"/>
    <p:sldLayoutId id="2147483743" r:id="rId3"/>
    <p:sldLayoutId id="2147483734" r:id="rId4"/>
    <p:sldLayoutId id="2147483735" r:id="rId5"/>
    <p:sldLayoutId id="2147483736" r:id="rId6"/>
    <p:sldLayoutId id="2147483737" r:id="rId7"/>
    <p:sldLayoutId id="2147483738" r:id="rId8"/>
    <p:sldLayoutId id="2147483740" r:id="rId9"/>
    <p:sldLayoutId id="2147483741" r:id="rId10"/>
    <p:sldLayoutId id="2147483742" r:id="rId11"/>
    <p:sldLayoutId id="2147483730" r:id="rId12"/>
    <p:sldLayoutId id="2147483739" r:id="rId13"/>
    <p:sldLayoutId id="2147483744" r:id="rId14"/>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about:blank" TargetMode="Externa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8.xml"/><Relationship Id="rId1" Type="http://schemas.openxmlformats.org/officeDocument/2006/relationships/video" Target="https://www.youtube.com/embed/mJeNghZXtMo?start=12&amp;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B6B09A03-7336-466E-9EF0-3F3F84E5B02A}"/>
              </a:ext>
            </a:extLst>
          </p:cNvPr>
          <p:cNvSpPr>
            <a:spLocks noGrp="1"/>
          </p:cNvSpPr>
          <p:nvPr>
            <p:ph type="body" sz="half" idx="2"/>
          </p:nvPr>
        </p:nvSpPr>
        <p:spPr>
          <a:xfrm>
            <a:off x="8119868" y="5304582"/>
            <a:ext cx="3831540" cy="1093456"/>
          </a:xfrm>
          <a:solidFill>
            <a:schemeClr val="accent1"/>
          </a:solidFill>
        </p:spPr>
        <p:txBody>
          <a:bodyPr/>
          <a:lstStyle/>
          <a:p>
            <a:r>
              <a:rPr lang="en-US"/>
              <a:t>2:00 PM ONWARDS</a:t>
            </a:r>
          </a:p>
          <a:p>
            <a:r>
              <a:rPr lang="en-US"/>
              <a:t>18 AUGUST 2021</a:t>
            </a:r>
            <a:endParaRPr lang="en-US" sz="1400"/>
          </a:p>
        </p:txBody>
      </p:sp>
      <p:sp>
        <p:nvSpPr>
          <p:cNvPr id="14" name="Title 2">
            <a:extLst>
              <a:ext uri="{FF2B5EF4-FFF2-40B4-BE49-F238E27FC236}">
                <a16:creationId xmlns:a16="http://schemas.microsoft.com/office/drawing/2014/main" id="{C9D3E122-5608-4238-8FE4-C72F4A71AA1F}"/>
              </a:ext>
            </a:extLst>
          </p:cNvPr>
          <p:cNvSpPr>
            <a:spLocks noGrp="1"/>
          </p:cNvSpPr>
          <p:nvPr>
            <p:ph type="title"/>
          </p:nvPr>
        </p:nvSpPr>
        <p:spPr>
          <a:xfrm>
            <a:off x="8119869" y="227101"/>
            <a:ext cx="3831540" cy="5031969"/>
          </a:xfrm>
          <a:solidFill>
            <a:srgbClr val="575252"/>
          </a:solidFill>
        </p:spPr>
        <p:txBody>
          <a:bodyPr/>
          <a:lstStyle/>
          <a:p>
            <a:r>
              <a:rPr lang="en-US" sz="3200"/>
              <a:t>Career opportunities in AI &amp; ML</a:t>
            </a:r>
          </a:p>
        </p:txBody>
      </p:sp>
      <p:sp>
        <p:nvSpPr>
          <p:cNvPr id="3" name="Footer Placeholder 2">
            <a:extLst>
              <a:ext uri="{FF2B5EF4-FFF2-40B4-BE49-F238E27FC236}">
                <a16:creationId xmlns:a16="http://schemas.microsoft.com/office/drawing/2014/main" id="{45CD6C55-C7AA-4C75-BF0B-8A2127543BDA}"/>
              </a:ext>
            </a:extLst>
          </p:cNvPr>
          <p:cNvSpPr>
            <a:spLocks noGrp="1"/>
          </p:cNvSpPr>
          <p:nvPr>
            <p:ph type="ftr" sz="quarter" idx="11"/>
          </p:nvPr>
        </p:nvSpPr>
        <p:spPr>
          <a:xfrm>
            <a:off x="241831" y="6423914"/>
            <a:ext cx="6818262" cy="365125"/>
          </a:xfrm>
        </p:spPr>
        <p:txBody>
          <a:bodyPr anchor="ctr">
            <a:normAutofit/>
          </a:bodyPr>
          <a:lstStyle/>
          <a:p>
            <a:pPr>
              <a:spcAft>
                <a:spcPts val="600"/>
              </a:spcAft>
            </a:pPr>
            <a:r>
              <a:rPr lang="en-GB">
                <a:solidFill>
                  <a:srgbClr val="1D3A7D"/>
                </a:solidFill>
              </a:rPr>
              <a:t>Department of Artificial Intelligence and machine learning, Bangalore Institute of Technology</a:t>
            </a:r>
            <a:endParaRPr lang="en-GB" noProof="0">
              <a:solidFill>
                <a:srgbClr val="1D3A7D"/>
              </a:solidFill>
            </a:endParaRPr>
          </a:p>
        </p:txBody>
      </p:sp>
      <p:sp>
        <p:nvSpPr>
          <p:cNvPr id="2" name="Slide Number Placeholder 1">
            <a:extLst>
              <a:ext uri="{FF2B5EF4-FFF2-40B4-BE49-F238E27FC236}">
                <a16:creationId xmlns:a16="http://schemas.microsoft.com/office/drawing/2014/main" id="{DC068626-5D99-4145-9E6A-DCC0E3A2158B}"/>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3A98EE3D-8CD1-4C3F-BD1C-C98C9596463C}" type="slidenum">
              <a:rPr lang="en-GB" noProof="0" smtClean="0"/>
              <a:pPr rtl="0">
                <a:spcAft>
                  <a:spcPts val="600"/>
                </a:spcAft>
              </a:pPr>
              <a:t>1</a:t>
            </a:fld>
            <a:endParaRPr lang="en-GB" noProof="0"/>
          </a:p>
        </p:txBody>
      </p:sp>
      <p:pic>
        <p:nvPicPr>
          <p:cNvPr id="8" name="Picture 5" descr="Graphical user interface&#10;&#10;Description automatically generated">
            <a:extLst>
              <a:ext uri="{FF2B5EF4-FFF2-40B4-BE49-F238E27FC236}">
                <a16:creationId xmlns:a16="http://schemas.microsoft.com/office/drawing/2014/main" id="{44CAC98B-7277-475E-A62F-397058F41411}"/>
              </a:ext>
            </a:extLst>
          </p:cNvPr>
          <p:cNvPicPr>
            <a:picLocks noChangeAspect="1"/>
          </p:cNvPicPr>
          <p:nvPr/>
        </p:nvPicPr>
        <p:blipFill>
          <a:blip r:embed="rId2"/>
          <a:stretch>
            <a:fillRect/>
          </a:stretch>
        </p:blipFill>
        <p:spPr>
          <a:xfrm>
            <a:off x="244129" y="225593"/>
            <a:ext cx="7829944" cy="6169971"/>
          </a:xfrm>
          <a:prstGeom prst="rect">
            <a:avLst/>
          </a:prstGeom>
        </p:spPr>
      </p:pic>
    </p:spTree>
    <p:extLst>
      <p:ext uri="{BB962C8B-B14F-4D97-AF65-F5344CB8AC3E}">
        <p14:creationId xmlns:p14="http://schemas.microsoft.com/office/powerpoint/2010/main" val="314608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6" descr="Diagram, schematic&#10;&#10;Description automatically generated">
            <a:extLst>
              <a:ext uri="{FF2B5EF4-FFF2-40B4-BE49-F238E27FC236}">
                <a16:creationId xmlns:a16="http://schemas.microsoft.com/office/drawing/2014/main" id="{62247725-2A20-46CB-AC10-E0CC081F464E}"/>
              </a:ext>
            </a:extLst>
          </p:cNvPr>
          <p:cNvPicPr>
            <a:picLocks noChangeAspect="1"/>
          </p:cNvPicPr>
          <p:nvPr/>
        </p:nvPicPr>
        <p:blipFill>
          <a:blip r:embed="rId3"/>
          <a:stretch>
            <a:fillRect/>
          </a:stretch>
        </p:blipFill>
        <p:spPr>
          <a:xfrm>
            <a:off x="173182" y="133818"/>
            <a:ext cx="7364504" cy="6590364"/>
          </a:xfrm>
          <a:prstGeom prst="rect">
            <a:avLst/>
          </a:prstGeom>
          <a:noFill/>
        </p:spPr>
      </p:pic>
      <p:sp>
        <p:nvSpPr>
          <p:cNvPr id="4" name="Title 3">
            <a:extLst>
              <a:ext uri="{FF2B5EF4-FFF2-40B4-BE49-F238E27FC236}">
                <a16:creationId xmlns:a16="http://schemas.microsoft.com/office/drawing/2014/main" id="{1D5A4A71-BF4C-4D5C-BFC7-87532A78DCB1}"/>
              </a:ext>
            </a:extLst>
          </p:cNvPr>
          <p:cNvSpPr>
            <a:spLocks noGrp="1"/>
          </p:cNvSpPr>
          <p:nvPr>
            <p:ph type="title"/>
          </p:nvPr>
        </p:nvSpPr>
        <p:spPr>
          <a:xfrm>
            <a:off x="7955459" y="197123"/>
            <a:ext cx="3392382" cy="1675219"/>
          </a:xfrm>
        </p:spPr>
        <p:txBody>
          <a:bodyPr rtlCol="0" anchor="b">
            <a:normAutofit/>
          </a:bodyPr>
          <a:lstStyle/>
          <a:p>
            <a:r>
              <a:rPr lang="en-GB"/>
              <a:t>Industries where AI &amp; ml is used</a:t>
            </a:r>
            <a:endParaRPr lang="en-US"/>
          </a:p>
        </p:txBody>
      </p:sp>
      <p:sp>
        <p:nvSpPr>
          <p:cNvPr id="5" name="Text Placeholder 4">
            <a:extLst>
              <a:ext uri="{FF2B5EF4-FFF2-40B4-BE49-F238E27FC236}">
                <a16:creationId xmlns:a16="http://schemas.microsoft.com/office/drawing/2014/main" id="{192DC2B5-5E26-4712-A72B-C467FF94253F}"/>
              </a:ext>
            </a:extLst>
          </p:cNvPr>
          <p:cNvSpPr>
            <a:spLocks noGrp="1"/>
          </p:cNvSpPr>
          <p:nvPr>
            <p:ph sz="quarter" idx="14"/>
          </p:nvPr>
        </p:nvSpPr>
        <p:spPr>
          <a:xfrm>
            <a:off x="7955459" y="2057400"/>
            <a:ext cx="3392382" cy="3862388"/>
          </a:xfrm>
        </p:spPr>
        <p:txBody>
          <a:bodyPr rtlCol="0" anchor="ctr">
            <a:normAutofit lnSpcReduction="10000"/>
          </a:bodyPr>
          <a:lstStyle/>
          <a:p>
            <a:pPr marL="342900" indent="-342900">
              <a:buFont typeface="Arial" panose="05020102010507070707" pitchFamily="18" charset="2"/>
              <a:buChar char="•"/>
            </a:pPr>
            <a:r>
              <a:rPr lang="en-GB" sz="2000"/>
              <a:t>Social Media</a:t>
            </a:r>
            <a:endParaRPr lang="en-US" sz="2000"/>
          </a:p>
          <a:p>
            <a:pPr marL="342900" indent="-342900">
              <a:buFont typeface="Arial" panose="05020102010507070707" pitchFamily="18" charset="2"/>
              <a:buChar char="•"/>
            </a:pPr>
            <a:r>
              <a:rPr lang="en-GB" sz="2000"/>
              <a:t>Healthcare &amp; Fitness</a:t>
            </a:r>
            <a:endParaRPr lang="en-US" sz="2000"/>
          </a:p>
          <a:p>
            <a:pPr marL="342900" indent="-342900">
              <a:buFont typeface="Arial" panose="05020102010507070707" pitchFamily="18" charset="2"/>
              <a:buChar char="•"/>
            </a:pPr>
            <a:r>
              <a:rPr lang="en-GB" sz="2000"/>
              <a:t>Retail</a:t>
            </a:r>
          </a:p>
          <a:p>
            <a:pPr marL="342900" indent="-342900">
              <a:buFont typeface="Arial" panose="05020102010507070707" pitchFamily="18" charset="2"/>
              <a:buChar char="•"/>
            </a:pPr>
            <a:r>
              <a:rPr lang="en-GB" sz="2000"/>
              <a:t>Sales and Marketing</a:t>
            </a:r>
            <a:endParaRPr lang="en-US" sz="2000"/>
          </a:p>
          <a:p>
            <a:pPr marL="342900" indent="-342900">
              <a:buFont typeface="Arial" panose="05020102010507070707" pitchFamily="18" charset="2"/>
              <a:buChar char="•"/>
            </a:pPr>
            <a:r>
              <a:rPr lang="en-GB" sz="2000"/>
              <a:t>Financial Institutions</a:t>
            </a:r>
            <a:endParaRPr lang="en-US" sz="2000"/>
          </a:p>
          <a:p>
            <a:pPr marL="342900" indent="-342900">
              <a:buFont typeface="Arial" panose="05020102010507070707" pitchFamily="18" charset="2"/>
              <a:buChar char="•"/>
            </a:pPr>
            <a:r>
              <a:rPr lang="en-GB" sz="2000">
                <a:ea typeface="+mn-lt"/>
                <a:cs typeface="+mn-lt"/>
              </a:rPr>
              <a:t>Education</a:t>
            </a:r>
          </a:p>
          <a:p>
            <a:pPr marL="342900" indent="-342900">
              <a:buFont typeface="Arial" panose="05020102010507070707" pitchFamily="18" charset="2"/>
              <a:buChar char="•"/>
            </a:pPr>
            <a:r>
              <a:rPr lang="en-GB" sz="2000">
                <a:ea typeface="+mn-lt"/>
                <a:cs typeface="+mn-lt"/>
              </a:rPr>
              <a:t>Manufacturing</a:t>
            </a:r>
            <a:endParaRPr lang="en-GB" sz="2000"/>
          </a:p>
          <a:p>
            <a:pPr marL="342900" indent="-342900">
              <a:buFont typeface="Arial" panose="05020102010507070707" pitchFamily="18" charset="2"/>
              <a:buChar char="•"/>
            </a:pPr>
            <a:r>
              <a:rPr lang="en-GB" sz="2000"/>
              <a:t>Transportation &amp; Conveyance</a:t>
            </a:r>
            <a:endParaRPr lang="en-US" sz="2000"/>
          </a:p>
          <a:p>
            <a:pPr marL="342900" indent="-342900">
              <a:buFont typeface="Arial" panose="05020102010507070707" pitchFamily="18" charset="2"/>
              <a:buChar char="•"/>
            </a:pPr>
            <a:r>
              <a:rPr lang="en-GB" sz="2000"/>
              <a:t>Personal Security</a:t>
            </a:r>
            <a:endParaRPr lang="en-US" sz="2000"/>
          </a:p>
          <a:p>
            <a:pPr marL="215900" indent="-215900"/>
            <a:endParaRPr lang="en-GB"/>
          </a:p>
        </p:txBody>
      </p:sp>
      <p:sp>
        <p:nvSpPr>
          <p:cNvPr id="6" name="Slide Number Placeholder 5">
            <a:extLst>
              <a:ext uri="{FF2B5EF4-FFF2-40B4-BE49-F238E27FC236}">
                <a16:creationId xmlns:a16="http://schemas.microsoft.com/office/drawing/2014/main" id="{FA73604A-7E08-4A9B-A7E1-F008615923E8}"/>
              </a:ext>
            </a:extLst>
          </p:cNvPr>
          <p:cNvSpPr>
            <a:spLocks noGrp="1"/>
          </p:cNvSpPr>
          <p:nvPr>
            <p:ph type="sldNum" sz="quarter" idx="12"/>
          </p:nvPr>
        </p:nvSpPr>
        <p:spPr>
          <a:xfrm>
            <a:off x="10795363" y="6423914"/>
            <a:ext cx="1052510" cy="365125"/>
          </a:xfrm>
        </p:spPr>
        <p:txBody>
          <a:bodyPr rtlCol="0" anchor="ctr">
            <a:normAutofit/>
          </a:bodyPr>
          <a:lstStyle/>
          <a:p>
            <a:pPr rtl="0">
              <a:spcAft>
                <a:spcPts val="600"/>
              </a:spcAft>
            </a:pPr>
            <a:fld id="{F603CDE5-C1D8-4EDD-870F-A498BAFA520F}" type="slidenum">
              <a:rPr lang="en-GB" smtClean="0"/>
              <a:pPr rtl="0">
                <a:spcAft>
                  <a:spcPts val="600"/>
                </a:spcAft>
              </a:pPr>
              <a:t>10</a:t>
            </a:fld>
            <a:endParaRPr lang="en-GB"/>
          </a:p>
        </p:txBody>
      </p:sp>
      <p:sp>
        <p:nvSpPr>
          <p:cNvPr id="38" name="Footer Placeholder 4">
            <a:extLst>
              <a:ext uri="{FF2B5EF4-FFF2-40B4-BE49-F238E27FC236}">
                <a16:creationId xmlns:a16="http://schemas.microsoft.com/office/drawing/2014/main" id="{E8EF9B46-0542-4568-8BE8-55668124FF0B}"/>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
        <p:nvSpPr>
          <p:cNvPr id="56" name="Rectangle: Rounded Corners 55">
            <a:extLst>
              <a:ext uri="{FF2B5EF4-FFF2-40B4-BE49-F238E27FC236}">
                <a16:creationId xmlns:a16="http://schemas.microsoft.com/office/drawing/2014/main" id="{675D8DFD-4D66-481B-BE12-9BB6ACB9C5C7}"/>
              </a:ext>
            </a:extLst>
          </p:cNvPr>
          <p:cNvSpPr/>
          <p:nvPr/>
        </p:nvSpPr>
        <p:spPr>
          <a:xfrm>
            <a:off x="6197310" y="6231947"/>
            <a:ext cx="1229590" cy="441613"/>
          </a:xfrm>
          <a:prstGeom prst="round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652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7920823" y="2214691"/>
            <a:ext cx="3392382" cy="1675219"/>
          </a:xfrm>
        </p:spPr>
        <p:txBody>
          <a:bodyPr vert="horz" lIns="91440" tIns="45720" rIns="91440" bIns="45720" rtlCol="0" anchor="b">
            <a:normAutofit/>
          </a:bodyPr>
          <a:lstStyle/>
          <a:p>
            <a:r>
              <a:rPr lang="en-GB"/>
              <a:t>Career opportunities</a:t>
            </a:r>
          </a:p>
        </p:txBody>
      </p:sp>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rtl="0">
              <a:spcAft>
                <a:spcPts val="600"/>
              </a:spcAft>
            </a:pPr>
            <a:fld id="{3A98EE3D-8CD1-4C3F-BD1C-C98C9596463C}" type="slidenum">
              <a:rPr lang="en-GB" smtClean="0"/>
              <a:pPr defTabSz="457200" rtl="0">
                <a:spcAft>
                  <a:spcPts val="600"/>
                </a:spcAft>
              </a:pPr>
              <a:t>11</a:t>
            </a:fld>
            <a:endParaRPr lang="en-GB"/>
          </a:p>
        </p:txBody>
      </p:sp>
      <p:sp>
        <p:nvSpPr>
          <p:cNvPr id="3" name="Footer Placeholder 4">
            <a:extLst>
              <a:ext uri="{FF2B5EF4-FFF2-40B4-BE49-F238E27FC236}">
                <a16:creationId xmlns:a16="http://schemas.microsoft.com/office/drawing/2014/main" id="{26E48A8E-3A03-4F25-93AD-C211483E8B72}"/>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pic>
        <p:nvPicPr>
          <p:cNvPr id="4" name="Picture 3">
            <a:extLst>
              <a:ext uri="{FF2B5EF4-FFF2-40B4-BE49-F238E27FC236}">
                <a16:creationId xmlns:a16="http://schemas.microsoft.com/office/drawing/2014/main" id="{A01D3573-AF49-4A2A-9719-C114E65A3B64}"/>
              </a:ext>
            </a:extLst>
          </p:cNvPr>
          <p:cNvPicPr>
            <a:picLocks noChangeAspect="1"/>
          </p:cNvPicPr>
          <p:nvPr/>
        </p:nvPicPr>
        <p:blipFill>
          <a:blip r:embed="rId3"/>
          <a:stretch>
            <a:fillRect/>
          </a:stretch>
        </p:blipFill>
        <p:spPr>
          <a:xfrm>
            <a:off x="251851" y="676275"/>
            <a:ext cx="7334250" cy="5505450"/>
          </a:xfrm>
          <a:prstGeom prst="rect">
            <a:avLst/>
          </a:prstGeom>
        </p:spPr>
      </p:pic>
    </p:spTree>
    <p:extLst>
      <p:ext uri="{BB962C8B-B14F-4D97-AF65-F5344CB8AC3E}">
        <p14:creationId xmlns:p14="http://schemas.microsoft.com/office/powerpoint/2010/main" val="3339846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9F681-66A0-428D-B211-70F666ECB26E}"/>
              </a:ext>
            </a:extLst>
          </p:cNvPr>
          <p:cNvSpPr>
            <a:spLocks noGrp="1"/>
          </p:cNvSpPr>
          <p:nvPr>
            <p:ph type="sldNum" sz="quarter" idx="12"/>
          </p:nvPr>
        </p:nvSpPr>
        <p:spPr/>
        <p:txBody>
          <a:bodyPr/>
          <a:lstStyle/>
          <a:p>
            <a:pPr rtl="0"/>
            <a:fld id="{F603CDE5-C1D8-4EDD-870F-A498BAFA520F}" type="slidenum">
              <a:rPr lang="en-GB" noProof="0" smtClean="0"/>
              <a:t>12</a:t>
            </a:fld>
            <a:endParaRPr lang="en-GB" noProof="0"/>
          </a:p>
        </p:txBody>
      </p:sp>
      <p:sp>
        <p:nvSpPr>
          <p:cNvPr id="4" name="Title 3">
            <a:extLst>
              <a:ext uri="{FF2B5EF4-FFF2-40B4-BE49-F238E27FC236}">
                <a16:creationId xmlns:a16="http://schemas.microsoft.com/office/drawing/2014/main" id="{6D113FB0-0FD5-40C3-BC1B-AEA9F3704FF4}"/>
              </a:ext>
            </a:extLst>
          </p:cNvPr>
          <p:cNvSpPr>
            <a:spLocks noGrp="1"/>
          </p:cNvSpPr>
          <p:nvPr>
            <p:ph type="title"/>
          </p:nvPr>
        </p:nvSpPr>
        <p:spPr>
          <a:xfrm>
            <a:off x="459966" y="632275"/>
            <a:ext cx="11029616" cy="566738"/>
          </a:xfrm>
        </p:spPr>
        <p:txBody>
          <a:bodyPr/>
          <a:lstStyle/>
          <a:p>
            <a:r>
              <a:rPr lang="en-US" sz="2400"/>
              <a:t>Popular job roles in AI</a:t>
            </a:r>
            <a:endParaRPr lang="en-US">
              <a:ea typeface="+mj-lt"/>
              <a:cs typeface="+mj-lt"/>
            </a:endParaRPr>
          </a:p>
        </p:txBody>
      </p:sp>
      <p:sp>
        <p:nvSpPr>
          <p:cNvPr id="6" name="Text Placeholder 5">
            <a:extLst>
              <a:ext uri="{FF2B5EF4-FFF2-40B4-BE49-F238E27FC236}">
                <a16:creationId xmlns:a16="http://schemas.microsoft.com/office/drawing/2014/main" id="{6847D3EC-42CA-4A5D-93A7-24BB05D0D145}"/>
              </a:ext>
            </a:extLst>
          </p:cNvPr>
          <p:cNvSpPr>
            <a:spLocks noGrp="1"/>
          </p:cNvSpPr>
          <p:nvPr>
            <p:ph type="body" sz="half" idx="2"/>
          </p:nvPr>
        </p:nvSpPr>
        <p:spPr>
          <a:xfrm>
            <a:off x="867975" y="1777067"/>
            <a:ext cx="11324025" cy="3759240"/>
          </a:xfrm>
        </p:spPr>
        <p:txBody>
          <a:bodyPr>
            <a:normAutofit fontScale="92500" lnSpcReduction="10000"/>
          </a:bodyPr>
          <a:lstStyle/>
          <a:p>
            <a:pPr marL="285750" indent="-285750">
              <a:buFont typeface="Arial" panose="05020102010507070707" pitchFamily="18" charset="2"/>
              <a:buChar char="•"/>
            </a:pPr>
            <a:r>
              <a:rPr lang="en-US" sz="2400"/>
              <a:t>ML Research Scientist</a:t>
            </a:r>
          </a:p>
          <a:p>
            <a:pPr marL="285750" indent="-285750">
              <a:buFont typeface="Arial" panose="05020102010507070707" pitchFamily="18" charset="2"/>
              <a:buChar char="•"/>
            </a:pPr>
            <a:r>
              <a:rPr lang="en-US" sz="2400"/>
              <a:t>Data Engineer</a:t>
            </a:r>
          </a:p>
          <a:p>
            <a:pPr marL="285750" indent="-285750">
              <a:buFont typeface="Arial" panose="05020102010507070707" pitchFamily="18" charset="2"/>
              <a:buChar char="•"/>
            </a:pPr>
            <a:r>
              <a:rPr lang="en-US" sz="2400"/>
              <a:t>Data Scientist</a:t>
            </a:r>
          </a:p>
          <a:p>
            <a:pPr marL="285750" indent="-285750">
              <a:buFont typeface="Arial" panose="05020102010507070707" pitchFamily="18" charset="2"/>
              <a:buChar char="•"/>
            </a:pPr>
            <a:r>
              <a:rPr lang="en-US" sz="2400"/>
              <a:t>ML Engineer</a:t>
            </a:r>
          </a:p>
          <a:p>
            <a:pPr marL="285750" indent="-285750">
              <a:buFont typeface="Arial" panose="05020102010507070707" pitchFamily="18" charset="2"/>
              <a:buChar char="•"/>
            </a:pPr>
            <a:r>
              <a:rPr lang="en-US" sz="2400">
                <a:ea typeface="+mn-lt"/>
                <a:cs typeface="+mn-lt"/>
              </a:rPr>
              <a:t>Data Analyst</a:t>
            </a:r>
          </a:p>
          <a:p>
            <a:pPr marL="285750" indent="-285750">
              <a:buFont typeface="Arial" panose="05020102010507070707" pitchFamily="18" charset="2"/>
              <a:buChar char="•"/>
            </a:pPr>
            <a:r>
              <a:rPr lang="en-US" sz="2400"/>
              <a:t>Robotics Engineer</a:t>
            </a:r>
          </a:p>
          <a:p>
            <a:pPr marL="285750" indent="-285750">
              <a:buFont typeface="Arial" panose="05020102010507070707" pitchFamily="18" charset="2"/>
              <a:buChar char="•"/>
            </a:pPr>
            <a:r>
              <a:rPr lang="en-US" sz="2400"/>
              <a:t>Computer Vision Engineer</a:t>
            </a:r>
          </a:p>
          <a:p>
            <a:pPr marL="285750" indent="-285750">
              <a:buFont typeface="Arial" panose="05020102010507070707" pitchFamily="18" charset="2"/>
              <a:buChar char="•"/>
            </a:pPr>
            <a:r>
              <a:rPr lang="en-US" sz="2400"/>
              <a:t>NLP Engineer</a:t>
            </a:r>
          </a:p>
        </p:txBody>
      </p:sp>
      <p:sp>
        <p:nvSpPr>
          <p:cNvPr id="5" name="Footer Placeholder 4">
            <a:extLst>
              <a:ext uri="{FF2B5EF4-FFF2-40B4-BE49-F238E27FC236}">
                <a16:creationId xmlns:a16="http://schemas.microsoft.com/office/drawing/2014/main" id="{CBAA310F-961C-41B5-8402-EE8B11D4D171}"/>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pic>
        <p:nvPicPr>
          <p:cNvPr id="9" name="Picture 8">
            <a:extLst>
              <a:ext uri="{FF2B5EF4-FFF2-40B4-BE49-F238E27FC236}">
                <a16:creationId xmlns:a16="http://schemas.microsoft.com/office/drawing/2014/main" id="{E98B94E8-2780-4B1F-89B0-5BE27E47094A}"/>
              </a:ext>
            </a:extLst>
          </p:cNvPr>
          <p:cNvPicPr>
            <a:picLocks noChangeAspect="1"/>
          </p:cNvPicPr>
          <p:nvPr/>
        </p:nvPicPr>
        <p:blipFill>
          <a:blip r:embed="rId2"/>
          <a:stretch>
            <a:fillRect/>
          </a:stretch>
        </p:blipFill>
        <p:spPr>
          <a:xfrm>
            <a:off x="4921139" y="1683128"/>
            <a:ext cx="6400479" cy="3724744"/>
          </a:xfrm>
          <a:prstGeom prst="rect">
            <a:avLst/>
          </a:prstGeom>
          <a:effectLst>
            <a:softEdge rad="317500"/>
          </a:effectLst>
        </p:spPr>
      </p:pic>
    </p:spTree>
    <p:extLst>
      <p:ext uri="{BB962C8B-B14F-4D97-AF65-F5344CB8AC3E}">
        <p14:creationId xmlns:p14="http://schemas.microsoft.com/office/powerpoint/2010/main" val="1112769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34C5DBF4-EE91-44BB-8424-8DA152B169F3}"/>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GB" noProof="0" smtClean="0"/>
              <a:pPr rtl="0">
                <a:spcAft>
                  <a:spcPts val="600"/>
                </a:spcAft>
              </a:pPr>
              <a:t>13</a:t>
            </a:fld>
            <a:endParaRPr lang="en-GB" noProof="0"/>
          </a:p>
        </p:txBody>
      </p:sp>
      <p:sp>
        <p:nvSpPr>
          <p:cNvPr id="29" name="Title 3">
            <a:extLst>
              <a:ext uri="{FF2B5EF4-FFF2-40B4-BE49-F238E27FC236}">
                <a16:creationId xmlns:a16="http://schemas.microsoft.com/office/drawing/2014/main" id="{1AC0D777-B554-4E38-8E43-63C834203CFF}"/>
              </a:ext>
            </a:extLst>
          </p:cNvPr>
          <p:cNvSpPr>
            <a:spLocks noGrp="1"/>
          </p:cNvSpPr>
          <p:nvPr>
            <p:ph type="title"/>
          </p:nvPr>
        </p:nvSpPr>
        <p:spPr>
          <a:xfrm>
            <a:off x="442647" y="580321"/>
            <a:ext cx="11029616" cy="566738"/>
          </a:xfrm>
        </p:spPr>
        <p:txBody>
          <a:bodyPr/>
          <a:lstStyle/>
          <a:p>
            <a:r>
              <a:rPr lang="en-US"/>
              <a:t>Machine learning process</a:t>
            </a:r>
          </a:p>
        </p:txBody>
      </p:sp>
      <p:pic>
        <p:nvPicPr>
          <p:cNvPr id="19" name="Picture 19" descr="Diagram&#10;&#10;Description automatically generated">
            <a:extLst>
              <a:ext uri="{FF2B5EF4-FFF2-40B4-BE49-F238E27FC236}">
                <a16:creationId xmlns:a16="http://schemas.microsoft.com/office/drawing/2014/main" id="{6334291D-67D7-40DC-865A-27A276D4194D}"/>
              </a:ext>
            </a:extLst>
          </p:cNvPr>
          <p:cNvPicPr>
            <a:picLocks noGrp="1" noChangeAspect="1"/>
          </p:cNvPicPr>
          <p:nvPr>
            <p:ph type="pic" idx="1"/>
          </p:nvPr>
        </p:nvPicPr>
        <p:blipFill rotWithShape="1">
          <a:blip r:embed="rId2"/>
          <a:stretch/>
        </p:blipFill>
        <p:spPr>
          <a:xfrm>
            <a:off x="590127" y="1657358"/>
            <a:ext cx="10044532" cy="4620321"/>
          </a:xfrm>
          <a:noFill/>
        </p:spPr>
      </p:pic>
      <p:sp>
        <p:nvSpPr>
          <p:cNvPr id="5" name="Slide Number Placeholder 4" hidden="1">
            <a:extLst>
              <a:ext uri="{FF2B5EF4-FFF2-40B4-BE49-F238E27FC236}">
                <a16:creationId xmlns:a16="http://schemas.microsoft.com/office/drawing/2014/main" id="{BD644001-0E52-4D65-92AA-88D7ADA7D1ED}"/>
              </a:ext>
            </a:extLst>
          </p:cNvPr>
          <p:cNvSpPr>
            <a:spLocks noGrp="1"/>
          </p:cNvSpPr>
          <p:nvPr>
            <p:ph type="sldNum" sz="quarter" idx="12"/>
          </p:nvPr>
        </p:nvSpPr>
        <p:spPr/>
        <p:txBody>
          <a:bodyPr/>
          <a:lstStyle/>
          <a:p>
            <a:pPr rtl="0">
              <a:spcAft>
                <a:spcPts val="600"/>
              </a:spcAft>
            </a:pPr>
            <a:fld id="{F603CDE5-C1D8-4EDD-870F-A498BAFA520F}" type="slidenum">
              <a:rPr lang="en-GB" noProof="0" smtClean="0"/>
              <a:pPr rtl="0">
                <a:spcAft>
                  <a:spcPts val="600"/>
                </a:spcAft>
              </a:pPr>
              <a:t>13</a:t>
            </a:fld>
            <a:endParaRPr lang="en-GB" noProof="0"/>
          </a:p>
        </p:txBody>
      </p:sp>
      <p:sp>
        <p:nvSpPr>
          <p:cNvPr id="20" name="Footer Placeholder 4">
            <a:extLst>
              <a:ext uri="{FF2B5EF4-FFF2-40B4-BE49-F238E27FC236}">
                <a16:creationId xmlns:a16="http://schemas.microsoft.com/office/drawing/2014/main" id="{FCCB3F49-ECCC-4145-8E26-64C1C8DF79C4}"/>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
        <p:nvSpPr>
          <p:cNvPr id="2" name="TextBox 1">
            <a:extLst>
              <a:ext uri="{FF2B5EF4-FFF2-40B4-BE49-F238E27FC236}">
                <a16:creationId xmlns:a16="http://schemas.microsoft.com/office/drawing/2014/main" id="{945226E3-628A-4F44-B532-806777C5B644}"/>
              </a:ext>
            </a:extLst>
          </p:cNvPr>
          <p:cNvSpPr txBox="1"/>
          <p:nvPr/>
        </p:nvSpPr>
        <p:spPr>
          <a:xfrm>
            <a:off x="590127" y="1168145"/>
            <a:ext cx="10880799" cy="461665"/>
          </a:xfrm>
          <a:prstGeom prst="rect">
            <a:avLst/>
          </a:prstGeom>
          <a:noFill/>
        </p:spPr>
        <p:txBody>
          <a:bodyPr wrap="none" rtlCol="0">
            <a:spAutoFit/>
          </a:bodyPr>
          <a:lstStyle/>
          <a:p>
            <a:r>
              <a:rPr lang="en-US" sz="2400"/>
              <a:t>To understand various job roles, it is important to know the machine learning process</a:t>
            </a:r>
            <a:r>
              <a:rPr lang="en-US"/>
              <a:t>.</a:t>
            </a:r>
          </a:p>
        </p:txBody>
      </p:sp>
    </p:spTree>
    <p:extLst>
      <p:ext uri="{BB962C8B-B14F-4D97-AF65-F5344CB8AC3E}">
        <p14:creationId xmlns:p14="http://schemas.microsoft.com/office/powerpoint/2010/main" val="321293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F750DA-6214-4C76-A448-725E8D7B990A}"/>
              </a:ext>
            </a:extLst>
          </p:cNvPr>
          <p:cNvSpPr>
            <a:spLocks noGrp="1"/>
          </p:cNvSpPr>
          <p:nvPr>
            <p:ph type="sldNum" sz="quarter" idx="12"/>
          </p:nvPr>
        </p:nvSpPr>
        <p:spPr/>
        <p:txBody>
          <a:bodyPr/>
          <a:lstStyle/>
          <a:p>
            <a:pPr rtl="0"/>
            <a:fld id="{F603CDE5-C1D8-4EDD-870F-A498BAFA520F}" type="slidenum">
              <a:rPr lang="en-GB" noProof="0" smtClean="0"/>
              <a:t>14</a:t>
            </a:fld>
            <a:endParaRPr lang="en-GB" noProof="0"/>
          </a:p>
        </p:txBody>
      </p:sp>
      <p:sp>
        <p:nvSpPr>
          <p:cNvPr id="4" name="Title 3">
            <a:extLst>
              <a:ext uri="{FF2B5EF4-FFF2-40B4-BE49-F238E27FC236}">
                <a16:creationId xmlns:a16="http://schemas.microsoft.com/office/drawing/2014/main" id="{BC88AF97-ED23-4B39-837C-4FA9496C44BF}"/>
              </a:ext>
            </a:extLst>
          </p:cNvPr>
          <p:cNvSpPr>
            <a:spLocks noGrp="1"/>
          </p:cNvSpPr>
          <p:nvPr>
            <p:ph type="title"/>
          </p:nvPr>
        </p:nvSpPr>
        <p:spPr>
          <a:xfrm>
            <a:off x="760287" y="1972638"/>
            <a:ext cx="9770724" cy="2424700"/>
          </a:xfrm>
        </p:spPr>
        <p:txBody>
          <a:bodyPr>
            <a:normAutofit/>
          </a:bodyPr>
          <a:lstStyle/>
          <a:p>
            <a:r>
              <a:rPr lang="en-IN" sz="2000"/>
              <a:t>Before moving forward, </a:t>
            </a:r>
            <a:br>
              <a:rPr lang="en-IN" sz="3600"/>
            </a:br>
            <a:r>
              <a:rPr lang="en-IN" sz="4000"/>
              <a:t>how many of you know which </a:t>
            </a:r>
            <a:r>
              <a:rPr lang="en-IN" sz="4000">
                <a:solidFill>
                  <a:schemeClr val="accent6">
                    <a:lumMod val="50000"/>
                  </a:schemeClr>
                </a:solidFill>
              </a:rPr>
              <a:t>Data Science role</a:t>
            </a:r>
            <a:r>
              <a:rPr lang="en-IN" sz="4000"/>
              <a:t> you want to get into?</a:t>
            </a:r>
            <a:endParaRPr lang="en-IN" sz="3600"/>
          </a:p>
        </p:txBody>
      </p:sp>
      <p:sp>
        <p:nvSpPr>
          <p:cNvPr id="8" name="Footer Placeholder 4">
            <a:extLst>
              <a:ext uri="{FF2B5EF4-FFF2-40B4-BE49-F238E27FC236}">
                <a16:creationId xmlns:a16="http://schemas.microsoft.com/office/drawing/2014/main" id="{92B34ABA-6F7C-4941-B2AD-51F7BB921C88}"/>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1580363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9F681-66A0-428D-B211-70F666ECB26E}"/>
              </a:ext>
            </a:extLst>
          </p:cNvPr>
          <p:cNvSpPr>
            <a:spLocks noGrp="1"/>
          </p:cNvSpPr>
          <p:nvPr>
            <p:ph type="sldNum" sz="quarter" idx="12"/>
          </p:nvPr>
        </p:nvSpPr>
        <p:spPr/>
        <p:txBody>
          <a:bodyPr/>
          <a:lstStyle/>
          <a:p>
            <a:pPr rtl="0"/>
            <a:fld id="{F603CDE5-C1D8-4EDD-870F-A498BAFA520F}" type="slidenum">
              <a:rPr lang="en-GB" noProof="0" smtClean="0"/>
              <a:t>15</a:t>
            </a:fld>
            <a:endParaRPr lang="en-GB" noProof="0"/>
          </a:p>
        </p:txBody>
      </p:sp>
      <p:sp>
        <p:nvSpPr>
          <p:cNvPr id="4" name="Title 3">
            <a:extLst>
              <a:ext uri="{FF2B5EF4-FFF2-40B4-BE49-F238E27FC236}">
                <a16:creationId xmlns:a16="http://schemas.microsoft.com/office/drawing/2014/main" id="{6D113FB0-0FD5-40C3-BC1B-AEA9F3704FF4}"/>
              </a:ext>
            </a:extLst>
          </p:cNvPr>
          <p:cNvSpPr>
            <a:spLocks noGrp="1"/>
          </p:cNvSpPr>
          <p:nvPr>
            <p:ph type="title"/>
          </p:nvPr>
        </p:nvSpPr>
        <p:spPr>
          <a:xfrm>
            <a:off x="459966" y="632275"/>
            <a:ext cx="11029616" cy="566738"/>
          </a:xfrm>
        </p:spPr>
        <p:txBody>
          <a:bodyPr/>
          <a:lstStyle/>
          <a:p>
            <a:r>
              <a:rPr lang="en-US"/>
              <a:t>Data engineer</a:t>
            </a:r>
          </a:p>
        </p:txBody>
      </p:sp>
      <p:sp>
        <p:nvSpPr>
          <p:cNvPr id="6" name="Text Placeholder 5">
            <a:extLst>
              <a:ext uri="{FF2B5EF4-FFF2-40B4-BE49-F238E27FC236}">
                <a16:creationId xmlns:a16="http://schemas.microsoft.com/office/drawing/2014/main" id="{6847D3EC-42CA-4A5D-93A7-24BB05D0D145}"/>
              </a:ext>
            </a:extLst>
          </p:cNvPr>
          <p:cNvSpPr>
            <a:spLocks noGrp="1"/>
          </p:cNvSpPr>
          <p:nvPr>
            <p:ph type="body" sz="half" idx="2"/>
          </p:nvPr>
        </p:nvSpPr>
        <p:spPr>
          <a:xfrm>
            <a:off x="459965" y="1450127"/>
            <a:ext cx="11194139" cy="4775597"/>
          </a:xfrm>
        </p:spPr>
        <p:txBody>
          <a:bodyPr>
            <a:normAutofit/>
          </a:bodyPr>
          <a:lstStyle/>
          <a:p>
            <a:pPr marL="285750" indent="-285750">
              <a:buFont typeface="Arial" panose="05020102010507070707" pitchFamily="18" charset="2"/>
              <a:buChar char="•"/>
            </a:pPr>
            <a:r>
              <a:rPr lang="en-US" sz="2000">
                <a:ea typeface="+mn-lt"/>
                <a:cs typeface="+mn-lt"/>
              </a:rPr>
              <a:t>Data engineers are vital members of any enterprise data analytics team as we need data for any process that we do!</a:t>
            </a:r>
          </a:p>
          <a:p>
            <a:pPr marL="285750" indent="-285750">
              <a:buFont typeface="Arial" panose="05020102010507070707" pitchFamily="18" charset="2"/>
              <a:buChar char="•"/>
            </a:pPr>
            <a:r>
              <a:rPr lang="en-US" sz="2000">
                <a:ea typeface="+mn-lt"/>
                <a:cs typeface="+mn-lt"/>
              </a:rPr>
              <a:t>Data engineers are responsible for managing, optimizing, overseeing and monitoring data retrieval, storage and distribution throughout the organization by building massive reservoirs for big data. </a:t>
            </a:r>
          </a:p>
          <a:p>
            <a:pPr marL="285750" indent="-285750">
              <a:buFont typeface="Arial" panose="05020102010507070707" pitchFamily="18" charset="2"/>
              <a:buChar char="•"/>
            </a:pPr>
            <a:r>
              <a:rPr lang="en-US" sz="2000">
                <a:ea typeface="+mn-lt"/>
                <a:cs typeface="+mn-lt"/>
              </a:rPr>
              <a:t>They develop, construct, test and maintain architectures such as databases and large-scale data processing systems.</a:t>
            </a:r>
          </a:p>
          <a:p>
            <a:pPr marL="285750" indent="-285750">
              <a:buFont typeface="Arial" panose="05020102010507070707" pitchFamily="18" charset="2"/>
              <a:buChar char="•"/>
            </a:pPr>
            <a:r>
              <a:rPr lang="en-US" sz="2000">
                <a:ea typeface="+mn-lt"/>
                <a:cs typeface="+mn-lt"/>
              </a:rPr>
              <a:t>Once continuous pipelines are installed to — and from — these huge “pools” of filtered information, data scientists and the rest of the team can pull relevant data sets for their analyses.</a:t>
            </a:r>
          </a:p>
          <a:p>
            <a:endParaRPr lang="en-US" sz="2000"/>
          </a:p>
          <a:p>
            <a:r>
              <a:rPr lang="en-US" sz="2000" b="1">
                <a:ea typeface="+mn-lt"/>
                <a:cs typeface="+mn-lt"/>
              </a:rPr>
              <a:t>Subjects: </a:t>
            </a:r>
            <a:r>
              <a:rPr lang="en-US" sz="2000">
                <a:ea typeface="+mn-lt"/>
                <a:cs typeface="+mn-lt"/>
              </a:rPr>
              <a:t>Data Mining, Big Data Analytics, DBMS.</a:t>
            </a:r>
            <a:endParaRPr lang="en-US" sz="2000"/>
          </a:p>
          <a:p>
            <a:r>
              <a:rPr lang="en-US" sz="2000" b="1">
                <a:ea typeface="+mn-lt"/>
                <a:cs typeface="+mn-lt"/>
              </a:rPr>
              <a:t>Skills: </a:t>
            </a:r>
            <a:r>
              <a:rPr lang="en-US" sz="2000">
                <a:ea typeface="+mn-lt"/>
                <a:cs typeface="+mn-lt"/>
              </a:rPr>
              <a:t>Data Warehousing, Big Data Analytics, ETL, Hadoop, Scala, DBMS etc.</a:t>
            </a:r>
            <a:endParaRPr lang="en-US" sz="2000"/>
          </a:p>
        </p:txBody>
      </p:sp>
      <p:sp>
        <p:nvSpPr>
          <p:cNvPr id="8" name="Footer Placeholder 4">
            <a:extLst>
              <a:ext uri="{FF2B5EF4-FFF2-40B4-BE49-F238E27FC236}">
                <a16:creationId xmlns:a16="http://schemas.microsoft.com/office/drawing/2014/main" id="{33A97546-726C-4B24-9688-AAF62F1DF71C}"/>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1568649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9F681-66A0-428D-B211-70F666ECB26E}"/>
              </a:ext>
            </a:extLst>
          </p:cNvPr>
          <p:cNvSpPr>
            <a:spLocks noGrp="1"/>
          </p:cNvSpPr>
          <p:nvPr>
            <p:ph type="sldNum" sz="quarter" idx="12"/>
          </p:nvPr>
        </p:nvSpPr>
        <p:spPr/>
        <p:txBody>
          <a:bodyPr/>
          <a:lstStyle/>
          <a:p>
            <a:pPr rtl="0"/>
            <a:fld id="{F603CDE5-C1D8-4EDD-870F-A498BAFA520F}" type="slidenum">
              <a:rPr lang="en-GB" noProof="0" smtClean="0"/>
              <a:t>16</a:t>
            </a:fld>
            <a:endParaRPr lang="en-GB" noProof="0"/>
          </a:p>
        </p:txBody>
      </p:sp>
      <p:sp>
        <p:nvSpPr>
          <p:cNvPr id="4" name="Title 3">
            <a:extLst>
              <a:ext uri="{FF2B5EF4-FFF2-40B4-BE49-F238E27FC236}">
                <a16:creationId xmlns:a16="http://schemas.microsoft.com/office/drawing/2014/main" id="{6D113FB0-0FD5-40C3-BC1B-AEA9F3704FF4}"/>
              </a:ext>
            </a:extLst>
          </p:cNvPr>
          <p:cNvSpPr>
            <a:spLocks noGrp="1"/>
          </p:cNvSpPr>
          <p:nvPr>
            <p:ph type="title"/>
          </p:nvPr>
        </p:nvSpPr>
        <p:spPr>
          <a:xfrm>
            <a:off x="459966" y="632275"/>
            <a:ext cx="11029616" cy="566738"/>
          </a:xfrm>
        </p:spPr>
        <p:txBody>
          <a:bodyPr/>
          <a:lstStyle/>
          <a:p>
            <a:r>
              <a:rPr lang="en-US">
                <a:ea typeface="+mj-lt"/>
                <a:cs typeface="+mj-lt"/>
              </a:rPr>
              <a:t>Data  Analyst</a:t>
            </a:r>
          </a:p>
        </p:txBody>
      </p:sp>
      <p:sp>
        <p:nvSpPr>
          <p:cNvPr id="6" name="Text Placeholder 5">
            <a:extLst>
              <a:ext uri="{FF2B5EF4-FFF2-40B4-BE49-F238E27FC236}">
                <a16:creationId xmlns:a16="http://schemas.microsoft.com/office/drawing/2014/main" id="{6847D3EC-42CA-4A5D-93A7-24BB05D0D145}"/>
              </a:ext>
            </a:extLst>
          </p:cNvPr>
          <p:cNvSpPr>
            <a:spLocks noGrp="1"/>
          </p:cNvSpPr>
          <p:nvPr>
            <p:ph type="body" sz="half" idx="2"/>
          </p:nvPr>
        </p:nvSpPr>
        <p:spPr>
          <a:xfrm>
            <a:off x="459965" y="1450128"/>
            <a:ext cx="11387908" cy="4584912"/>
          </a:xfrm>
        </p:spPr>
        <p:txBody>
          <a:bodyPr>
            <a:normAutofit/>
          </a:bodyPr>
          <a:lstStyle/>
          <a:p>
            <a:pPr marL="285750" indent="-285750">
              <a:buFont typeface="Arial" panose="020B0604020202020204" pitchFamily="34" charset="0"/>
              <a:buChar char="•"/>
            </a:pPr>
            <a:r>
              <a:rPr lang="en-US" sz="2000"/>
              <a:t> A data analyst is someone who scrutinizes information using data analysis tools. </a:t>
            </a:r>
          </a:p>
          <a:p>
            <a:pPr marL="342900" indent="-342900">
              <a:buFont typeface="Arial" panose="020B0604020202020204" pitchFamily="34" charset="0"/>
              <a:buChar char="•"/>
            </a:pPr>
            <a:r>
              <a:rPr lang="en-US" sz="2000"/>
              <a:t>Data Analysts look for patterns in the data, summarize it and present the data in a way which is understandable by the clients and the stakeholders.</a:t>
            </a:r>
          </a:p>
          <a:p>
            <a:pPr marL="342900" marR="0" lvl="0" indent="-342900" algn="l" defTabSz="457200" rtl="0" eaLnBrk="1" fontAlgn="auto" latinLnBrk="0" hangingPunct="1">
              <a:lnSpc>
                <a:spcPct val="100000"/>
              </a:lnSpc>
              <a:spcBef>
                <a:spcPct val="20000"/>
              </a:spcBef>
              <a:spcAft>
                <a:spcPts val="600"/>
              </a:spcAft>
              <a:buClr>
                <a:srgbClr val="CE7242"/>
              </a:buClr>
              <a:buSzPct val="92000"/>
              <a:buFont typeface="Arial" panose="020B0604020202020204" pitchFamily="34" charset="0"/>
              <a:buChar char="•"/>
              <a:tabLst/>
              <a:defRPr/>
            </a:pP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The meaningful results they pull from the raw data help their employers or clients make important decisions by identifying various facts and trends</a:t>
            </a:r>
            <a:endParaRPr lang="en-US" sz="2000"/>
          </a:p>
          <a:p>
            <a:pPr marL="285750" indent="-285750">
              <a:buFont typeface="Arial" panose="05020102010507070707" pitchFamily="18" charset="2"/>
              <a:buChar char="•"/>
            </a:pPr>
            <a:endParaRPr lang="en-US" sz="2000">
              <a:ea typeface="+mn-lt"/>
              <a:cs typeface="+mn-lt"/>
            </a:endParaRPr>
          </a:p>
          <a:p>
            <a:r>
              <a:rPr lang="en-US" sz="2000" b="1">
                <a:ea typeface="+mn-lt"/>
                <a:cs typeface="+mn-lt"/>
              </a:rPr>
              <a:t>Subjects:</a:t>
            </a:r>
            <a:r>
              <a:rPr lang="en-US" sz="2000">
                <a:ea typeface="+mn-lt"/>
                <a:cs typeface="+mn-lt"/>
              </a:rPr>
              <a:t> </a:t>
            </a:r>
            <a:r>
              <a:rPr lang="en-US" sz="2000"/>
              <a:t> Mathematics, BDA, DBMS</a:t>
            </a:r>
            <a:r>
              <a:rPr lang="en-US" sz="2000">
                <a:ea typeface="+mn-lt"/>
                <a:cs typeface="+mn-lt"/>
              </a:rPr>
              <a:t>, programming(Python).</a:t>
            </a:r>
          </a:p>
          <a:p>
            <a:r>
              <a:rPr lang="en-US" sz="2000" b="1">
                <a:ea typeface="+mn-lt"/>
                <a:cs typeface="+mn-lt"/>
              </a:rPr>
              <a:t>Skills: </a:t>
            </a:r>
            <a:r>
              <a:rPr lang="en-US" sz="2000">
                <a:ea typeface="+mn-lt"/>
                <a:cs typeface="+mn-lt"/>
              </a:rPr>
              <a:t> </a:t>
            </a:r>
            <a:r>
              <a:rPr lang="en-US" sz="2000"/>
              <a:t>Programming languages, such as SQL, Oracle and Python, analytic skills, interpretability skills, visualization skills (Tableau, Power BI)</a:t>
            </a:r>
          </a:p>
        </p:txBody>
      </p:sp>
      <p:sp>
        <p:nvSpPr>
          <p:cNvPr id="5" name="Footer Placeholder 4">
            <a:extLst>
              <a:ext uri="{FF2B5EF4-FFF2-40B4-BE49-F238E27FC236}">
                <a16:creationId xmlns:a16="http://schemas.microsoft.com/office/drawing/2014/main" id="{CBAA310F-961C-41B5-8402-EE8B11D4D171}"/>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752079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9F681-66A0-428D-B211-70F666ECB26E}"/>
              </a:ext>
            </a:extLst>
          </p:cNvPr>
          <p:cNvSpPr>
            <a:spLocks noGrp="1"/>
          </p:cNvSpPr>
          <p:nvPr>
            <p:ph type="sldNum" sz="quarter" idx="12"/>
          </p:nvPr>
        </p:nvSpPr>
        <p:spPr/>
        <p:txBody>
          <a:bodyPr/>
          <a:lstStyle/>
          <a:p>
            <a:pPr rtl="0"/>
            <a:fld id="{F603CDE5-C1D8-4EDD-870F-A498BAFA520F}" type="slidenum">
              <a:rPr lang="en-GB" noProof="0" smtClean="0"/>
              <a:t>17</a:t>
            </a:fld>
            <a:endParaRPr lang="en-GB" noProof="0"/>
          </a:p>
        </p:txBody>
      </p:sp>
      <p:sp>
        <p:nvSpPr>
          <p:cNvPr id="4" name="Title 3">
            <a:extLst>
              <a:ext uri="{FF2B5EF4-FFF2-40B4-BE49-F238E27FC236}">
                <a16:creationId xmlns:a16="http://schemas.microsoft.com/office/drawing/2014/main" id="{6D113FB0-0FD5-40C3-BC1B-AEA9F3704FF4}"/>
              </a:ext>
            </a:extLst>
          </p:cNvPr>
          <p:cNvSpPr>
            <a:spLocks noGrp="1"/>
          </p:cNvSpPr>
          <p:nvPr>
            <p:ph type="title"/>
          </p:nvPr>
        </p:nvSpPr>
        <p:spPr>
          <a:xfrm>
            <a:off x="459966" y="632275"/>
            <a:ext cx="11029616" cy="566738"/>
          </a:xfrm>
        </p:spPr>
        <p:txBody>
          <a:bodyPr/>
          <a:lstStyle/>
          <a:p>
            <a:r>
              <a:rPr lang="en-US"/>
              <a:t>Data Scientist</a:t>
            </a:r>
          </a:p>
        </p:txBody>
      </p:sp>
      <p:sp>
        <p:nvSpPr>
          <p:cNvPr id="6" name="Text Placeholder 5">
            <a:extLst>
              <a:ext uri="{FF2B5EF4-FFF2-40B4-BE49-F238E27FC236}">
                <a16:creationId xmlns:a16="http://schemas.microsoft.com/office/drawing/2014/main" id="{6847D3EC-42CA-4A5D-93A7-24BB05D0D145}"/>
              </a:ext>
            </a:extLst>
          </p:cNvPr>
          <p:cNvSpPr>
            <a:spLocks noGrp="1"/>
          </p:cNvSpPr>
          <p:nvPr>
            <p:ph type="body" sz="half" idx="2"/>
          </p:nvPr>
        </p:nvSpPr>
        <p:spPr>
          <a:xfrm>
            <a:off x="459965" y="1450127"/>
            <a:ext cx="11324025" cy="4775598"/>
          </a:xfrm>
        </p:spPr>
        <p:txBody>
          <a:bodyPr>
            <a:normAutofit/>
          </a:bodyPr>
          <a:lstStyle/>
          <a:p>
            <a:pPr marL="285750" indent="-285750">
              <a:buFont typeface="Arial" panose="05020102010507070707" pitchFamily="18" charset="2"/>
              <a:buChar char="•"/>
            </a:pPr>
            <a:r>
              <a:rPr lang="en-US" sz="2000">
                <a:ea typeface="+mn-lt"/>
                <a:cs typeface="+mn-lt"/>
              </a:rPr>
              <a:t>Data scientists have a wide variety of skill sets that can leverage data and information to help organizations to make better strategic decisions. </a:t>
            </a:r>
          </a:p>
          <a:p>
            <a:pPr marL="285750" indent="-285750">
              <a:buFont typeface="Arial" panose="05020102010507070707" pitchFamily="18" charset="2"/>
              <a:buChar char="•"/>
            </a:pPr>
            <a:r>
              <a:rPr lang="en-US" sz="2000">
                <a:ea typeface="+mn-lt"/>
                <a:cs typeface="+mn-lt"/>
              </a:rPr>
              <a:t>They get exciting opportunities to work and experiment with data to produce suitable solutions for the businesses.</a:t>
            </a:r>
          </a:p>
          <a:p>
            <a:pPr marL="285750" indent="-285750">
              <a:buFont typeface="Arial" panose="05020102010507070707" pitchFamily="18" charset="2"/>
              <a:buChar char="•"/>
            </a:pPr>
            <a:r>
              <a:rPr lang="en-US" sz="2000">
                <a:ea typeface="+mn-lt"/>
                <a:cs typeface="+mn-lt"/>
              </a:rPr>
              <a:t>Data scientists are big data wranglers. They take an enormous mass of messy data points (unstructured and structured) and use their formidable skills in math, statistics and programming to clean, massage and organize them.</a:t>
            </a:r>
            <a:endParaRPr lang="en-US" sz="2000"/>
          </a:p>
          <a:p>
            <a:pPr marL="285750" indent="-285750">
              <a:buFont typeface="Arial" panose="05020102010507070707" pitchFamily="18" charset="2"/>
              <a:buChar char="•"/>
            </a:pPr>
            <a:r>
              <a:rPr lang="en-US" sz="2000">
                <a:ea typeface="+mn-lt"/>
                <a:cs typeface="+mn-lt"/>
              </a:rPr>
              <a:t>Then they apply all their analytic powers — industry knowledge, contextual understanding, skepticism of existing assumptions — to uncover hidden solutions to business challenges.</a:t>
            </a:r>
            <a:endParaRPr lang="en-US" sz="2000"/>
          </a:p>
          <a:p>
            <a:endParaRPr lang="en-US" sz="2000">
              <a:ea typeface="+mn-lt"/>
              <a:cs typeface="+mn-lt"/>
            </a:endParaRPr>
          </a:p>
          <a:p>
            <a:r>
              <a:rPr lang="en-US" sz="2000" b="1">
                <a:ea typeface="+mn-lt"/>
                <a:cs typeface="+mn-lt"/>
              </a:rPr>
              <a:t>Subjects:</a:t>
            </a:r>
            <a:r>
              <a:rPr lang="en-US" sz="2000">
                <a:ea typeface="+mn-lt"/>
                <a:cs typeface="+mn-lt"/>
              </a:rPr>
              <a:t> Mathematics, Programming (Python, R, SQL),  AI,  ML,  Data Structures, DBMS</a:t>
            </a:r>
            <a:endParaRPr lang="en-US" sz="2000"/>
          </a:p>
          <a:p>
            <a:r>
              <a:rPr lang="en-US" sz="2000" b="1">
                <a:ea typeface="+mn-lt"/>
                <a:cs typeface="+mn-lt"/>
              </a:rPr>
              <a:t>Skills:</a:t>
            </a:r>
            <a:r>
              <a:rPr lang="en-US" sz="2000">
                <a:ea typeface="+mn-lt"/>
                <a:cs typeface="+mn-lt"/>
              </a:rPr>
              <a:t> Programming, Data Visualization,  ML, Kubernetes and Docker</a:t>
            </a:r>
            <a:endParaRPr lang="en-US" sz="2000"/>
          </a:p>
        </p:txBody>
      </p:sp>
      <p:sp>
        <p:nvSpPr>
          <p:cNvPr id="5" name="Footer Placeholder 4">
            <a:extLst>
              <a:ext uri="{FF2B5EF4-FFF2-40B4-BE49-F238E27FC236}">
                <a16:creationId xmlns:a16="http://schemas.microsoft.com/office/drawing/2014/main" id="{CBAA310F-961C-41B5-8402-EE8B11D4D171}"/>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4150885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9F681-66A0-428D-B211-70F666ECB26E}"/>
              </a:ext>
            </a:extLst>
          </p:cNvPr>
          <p:cNvSpPr>
            <a:spLocks noGrp="1"/>
          </p:cNvSpPr>
          <p:nvPr>
            <p:ph type="sldNum" sz="quarter" idx="12"/>
          </p:nvPr>
        </p:nvSpPr>
        <p:spPr/>
        <p:txBody>
          <a:bodyPr/>
          <a:lstStyle/>
          <a:p>
            <a:pPr rtl="0"/>
            <a:fld id="{F603CDE5-C1D8-4EDD-870F-A498BAFA520F}" type="slidenum">
              <a:rPr lang="en-GB" noProof="0" smtClean="0"/>
              <a:t>18</a:t>
            </a:fld>
            <a:endParaRPr lang="en-GB" noProof="0"/>
          </a:p>
        </p:txBody>
      </p:sp>
      <p:sp>
        <p:nvSpPr>
          <p:cNvPr id="4" name="Title 3">
            <a:extLst>
              <a:ext uri="{FF2B5EF4-FFF2-40B4-BE49-F238E27FC236}">
                <a16:creationId xmlns:a16="http://schemas.microsoft.com/office/drawing/2014/main" id="{6D113FB0-0FD5-40C3-BC1B-AEA9F3704FF4}"/>
              </a:ext>
            </a:extLst>
          </p:cNvPr>
          <p:cNvSpPr>
            <a:spLocks noGrp="1"/>
          </p:cNvSpPr>
          <p:nvPr>
            <p:ph type="title"/>
          </p:nvPr>
        </p:nvSpPr>
        <p:spPr>
          <a:xfrm>
            <a:off x="459966" y="632275"/>
            <a:ext cx="11029616" cy="566738"/>
          </a:xfrm>
        </p:spPr>
        <p:txBody>
          <a:bodyPr/>
          <a:lstStyle/>
          <a:p>
            <a:r>
              <a:rPr lang="en-US">
                <a:ea typeface="+mj-lt"/>
                <a:cs typeface="+mj-lt"/>
              </a:rPr>
              <a:t>ML Engineer</a:t>
            </a:r>
          </a:p>
        </p:txBody>
      </p:sp>
      <p:sp>
        <p:nvSpPr>
          <p:cNvPr id="6" name="Text Placeholder 5">
            <a:extLst>
              <a:ext uri="{FF2B5EF4-FFF2-40B4-BE49-F238E27FC236}">
                <a16:creationId xmlns:a16="http://schemas.microsoft.com/office/drawing/2014/main" id="{6847D3EC-42CA-4A5D-93A7-24BB05D0D145}"/>
              </a:ext>
            </a:extLst>
          </p:cNvPr>
          <p:cNvSpPr>
            <a:spLocks noGrp="1"/>
          </p:cNvSpPr>
          <p:nvPr>
            <p:ph type="body" sz="half" idx="2"/>
          </p:nvPr>
        </p:nvSpPr>
        <p:spPr>
          <a:xfrm>
            <a:off x="459965" y="1450127"/>
            <a:ext cx="11324025" cy="4775597"/>
          </a:xfrm>
        </p:spPr>
        <p:txBody>
          <a:bodyPr>
            <a:normAutofit/>
          </a:bodyPr>
          <a:lstStyle/>
          <a:p>
            <a:pPr marL="342900" indent="-342900">
              <a:buFont typeface="Arial" panose="020B0604020202020204" pitchFamily="34" charset="0"/>
              <a:buChar char="•"/>
            </a:pPr>
            <a:r>
              <a:rPr lang="en-US" sz="2000">
                <a:ea typeface="+mn-lt"/>
                <a:cs typeface="+mn-lt"/>
              </a:rPr>
              <a:t> A machine learning engineer is a person who has both software programming skills as well as Data Science knowledge.</a:t>
            </a:r>
          </a:p>
          <a:p>
            <a:pPr marL="342900" indent="-342900">
              <a:buFont typeface="Arial" panose="020B0604020202020204" pitchFamily="34" charset="0"/>
              <a:buChar char="•"/>
            </a:pPr>
            <a:r>
              <a:rPr lang="en-US" sz="2000">
                <a:ea typeface="+mn-lt"/>
                <a:cs typeface="+mn-lt"/>
              </a:rPr>
              <a:t> ML Engineer is like a bridge between a Data Scientist and a Software Engineer .</a:t>
            </a:r>
          </a:p>
          <a:p>
            <a:pPr marL="342900" indent="-342900">
              <a:buFont typeface="Arial" panose="020B0604020202020204" pitchFamily="34" charset="0"/>
              <a:buChar char="•"/>
            </a:pPr>
            <a:r>
              <a:rPr lang="en-US" sz="2000">
                <a:ea typeface="+mn-lt"/>
                <a:cs typeface="+mn-lt"/>
              </a:rPr>
              <a:t> He/ She focuses on researching, building and designing machine learning processes.</a:t>
            </a:r>
          </a:p>
          <a:p>
            <a:pPr marL="342900" indent="-342900">
              <a:buFont typeface="Arial" panose="020B0604020202020204" pitchFamily="34" charset="0"/>
              <a:buChar char="•"/>
            </a:pPr>
            <a:r>
              <a:rPr lang="en-US" sz="2000">
                <a:ea typeface="+mn-lt"/>
                <a:cs typeface="+mn-lt"/>
              </a:rPr>
              <a:t> One must have a strong hand on software skills, have the knowledge of how to apply predictive models and utilize natural language processing while working with huge datasets.</a:t>
            </a:r>
            <a:endParaRPr lang="en-US" sz="2000"/>
          </a:p>
          <a:p>
            <a:pPr marL="285750" indent="-285750">
              <a:buFont typeface="Arial" panose="05020102010507070707" pitchFamily="18" charset="2"/>
              <a:buChar char="•"/>
            </a:pPr>
            <a:endParaRPr lang="en-US" sz="2000">
              <a:ea typeface="+mn-lt"/>
              <a:cs typeface="+mn-lt"/>
            </a:endParaRPr>
          </a:p>
          <a:p>
            <a:r>
              <a:rPr lang="en-US" sz="2000" b="1">
                <a:ea typeface="+mn-lt"/>
                <a:cs typeface="+mn-lt"/>
              </a:rPr>
              <a:t>Subjects:</a:t>
            </a:r>
            <a:r>
              <a:rPr lang="en-US" sz="2000">
                <a:ea typeface="+mn-lt"/>
                <a:cs typeface="+mn-lt"/>
              </a:rPr>
              <a:t> ML, Statistics and probability(advanced), Algorithms and data structures, OS, programming(OOP).</a:t>
            </a:r>
          </a:p>
          <a:p>
            <a:r>
              <a:rPr lang="en-US" sz="2000" b="1">
                <a:ea typeface="+mn-lt"/>
                <a:cs typeface="+mn-lt"/>
              </a:rPr>
              <a:t>Skills:</a:t>
            </a:r>
            <a:r>
              <a:rPr lang="en-US" sz="2000">
                <a:ea typeface="+mn-lt"/>
                <a:cs typeface="+mn-lt"/>
              </a:rPr>
              <a:t> Mathematics(Statistics and probability), ML, DL, Kubernetes and containers</a:t>
            </a:r>
            <a:endParaRPr lang="en-US" sz="2000"/>
          </a:p>
        </p:txBody>
      </p:sp>
      <p:sp>
        <p:nvSpPr>
          <p:cNvPr id="5" name="Footer Placeholder 4">
            <a:extLst>
              <a:ext uri="{FF2B5EF4-FFF2-40B4-BE49-F238E27FC236}">
                <a16:creationId xmlns:a16="http://schemas.microsoft.com/office/drawing/2014/main" id="{CBAA310F-961C-41B5-8402-EE8B11D4D171}"/>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15734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9F681-66A0-428D-B211-70F666ECB26E}"/>
              </a:ext>
            </a:extLst>
          </p:cNvPr>
          <p:cNvSpPr>
            <a:spLocks noGrp="1"/>
          </p:cNvSpPr>
          <p:nvPr>
            <p:ph type="sldNum" sz="quarter" idx="12"/>
          </p:nvPr>
        </p:nvSpPr>
        <p:spPr/>
        <p:txBody>
          <a:bodyPr/>
          <a:lstStyle/>
          <a:p>
            <a:pPr rtl="0"/>
            <a:fld id="{F603CDE5-C1D8-4EDD-870F-A498BAFA520F}" type="slidenum">
              <a:rPr lang="en-GB" noProof="0" smtClean="0"/>
              <a:t>19</a:t>
            </a:fld>
            <a:endParaRPr lang="en-GB" noProof="0"/>
          </a:p>
        </p:txBody>
      </p:sp>
      <p:sp>
        <p:nvSpPr>
          <p:cNvPr id="4" name="Title 3">
            <a:extLst>
              <a:ext uri="{FF2B5EF4-FFF2-40B4-BE49-F238E27FC236}">
                <a16:creationId xmlns:a16="http://schemas.microsoft.com/office/drawing/2014/main" id="{6D113FB0-0FD5-40C3-BC1B-AEA9F3704FF4}"/>
              </a:ext>
            </a:extLst>
          </p:cNvPr>
          <p:cNvSpPr>
            <a:spLocks noGrp="1"/>
          </p:cNvSpPr>
          <p:nvPr>
            <p:ph type="title"/>
          </p:nvPr>
        </p:nvSpPr>
        <p:spPr>
          <a:xfrm>
            <a:off x="459966" y="632275"/>
            <a:ext cx="11029616" cy="566738"/>
          </a:xfrm>
        </p:spPr>
        <p:txBody>
          <a:bodyPr/>
          <a:lstStyle/>
          <a:p>
            <a:r>
              <a:rPr lang="en-US">
                <a:ea typeface="+mj-lt"/>
                <a:cs typeface="+mj-lt"/>
              </a:rPr>
              <a:t>ML Research Scientist</a:t>
            </a:r>
          </a:p>
        </p:txBody>
      </p:sp>
      <p:sp>
        <p:nvSpPr>
          <p:cNvPr id="6" name="Text Placeholder 5">
            <a:extLst>
              <a:ext uri="{FF2B5EF4-FFF2-40B4-BE49-F238E27FC236}">
                <a16:creationId xmlns:a16="http://schemas.microsoft.com/office/drawing/2014/main" id="{6847D3EC-42CA-4A5D-93A7-24BB05D0D145}"/>
              </a:ext>
            </a:extLst>
          </p:cNvPr>
          <p:cNvSpPr>
            <a:spLocks noGrp="1"/>
          </p:cNvSpPr>
          <p:nvPr>
            <p:ph type="body" sz="half" idx="2"/>
          </p:nvPr>
        </p:nvSpPr>
        <p:spPr>
          <a:xfrm>
            <a:off x="459965" y="1450128"/>
            <a:ext cx="11324025" cy="3759240"/>
          </a:xfrm>
        </p:spPr>
        <p:txBody>
          <a:bodyPr>
            <a:normAutofit/>
          </a:bodyPr>
          <a:lstStyle/>
          <a:p>
            <a:pPr>
              <a:buFont typeface="Arial" panose="05020102010507070707" pitchFamily="18" charset="2"/>
              <a:buChar char="•"/>
            </a:pPr>
            <a:r>
              <a:rPr lang="en-US" sz="2000">
                <a:ea typeface="+mn-lt"/>
                <a:cs typeface="+mn-lt"/>
              </a:rPr>
              <a:t> An ML Research Scientist is responsible for exploring and designing custom algorithms and architectures </a:t>
            </a:r>
          </a:p>
          <a:p>
            <a:pPr>
              <a:buFont typeface="Arial" panose="05020102010507070707" pitchFamily="18" charset="2"/>
              <a:buChar char="•"/>
            </a:pPr>
            <a:r>
              <a:rPr lang="en-US" sz="2000">
                <a:ea typeface="+mn-lt"/>
                <a:cs typeface="+mn-lt"/>
              </a:rPr>
              <a:t>They try to design and develop algorithms that cater to specific kind of problems where other existing algorithms might not work as intended</a:t>
            </a:r>
          </a:p>
          <a:p>
            <a:pPr>
              <a:buFont typeface="Arial" panose="05020102010507070707" pitchFamily="18" charset="2"/>
              <a:buChar char="•"/>
            </a:pPr>
            <a:r>
              <a:rPr lang="en-US" sz="2000">
                <a:ea typeface="+mn-lt"/>
                <a:cs typeface="+mn-lt"/>
              </a:rPr>
              <a:t> Also, to be a research scientist, one should have a strong knowledge of different AI disciplines.</a:t>
            </a:r>
          </a:p>
          <a:p>
            <a:endParaRPr lang="en-US" sz="2000">
              <a:ea typeface="+mn-lt"/>
              <a:cs typeface="+mn-lt"/>
            </a:endParaRPr>
          </a:p>
          <a:p>
            <a:r>
              <a:rPr lang="en-US" sz="2000" b="1">
                <a:ea typeface="+mn-lt"/>
                <a:cs typeface="+mn-lt"/>
              </a:rPr>
              <a:t>Subjects</a:t>
            </a:r>
            <a:r>
              <a:rPr lang="en-US" sz="2000">
                <a:ea typeface="+mn-lt"/>
                <a:cs typeface="+mn-lt"/>
              </a:rPr>
              <a:t>: Mathematics, OS, Linux, CO, ML, DL, Programming Language(Python, R)</a:t>
            </a:r>
          </a:p>
          <a:p>
            <a:r>
              <a:rPr lang="en-US" sz="2000" b="1">
                <a:ea typeface="+mn-lt"/>
                <a:cs typeface="+mn-lt"/>
              </a:rPr>
              <a:t>Skills:</a:t>
            </a:r>
            <a:r>
              <a:rPr lang="en-US" sz="2000">
                <a:ea typeface="+mn-lt"/>
                <a:cs typeface="+mn-lt"/>
              </a:rPr>
              <a:t> Distributed Systems, Parallel Computing, ML, DL, Domain Knowledge. Problem – solving.</a:t>
            </a:r>
            <a:endParaRPr lang="en-US" sz="2000"/>
          </a:p>
        </p:txBody>
      </p:sp>
      <p:sp>
        <p:nvSpPr>
          <p:cNvPr id="5" name="Footer Placeholder 4">
            <a:extLst>
              <a:ext uri="{FF2B5EF4-FFF2-40B4-BE49-F238E27FC236}">
                <a16:creationId xmlns:a16="http://schemas.microsoft.com/office/drawing/2014/main" id="{CBAA310F-961C-41B5-8402-EE8B11D4D171}"/>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1416679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4F6EA4AB-B67B-445E-81C8-59583A6FFA7F}"/>
              </a:ext>
            </a:extLst>
          </p:cNvPr>
          <p:cNvSpPr>
            <a:spLocks noGrp="1"/>
          </p:cNvSpPr>
          <p:nvPr>
            <p:ph type="title"/>
          </p:nvPr>
        </p:nvSpPr>
        <p:spPr>
          <a:xfrm>
            <a:off x="4968241" y="313038"/>
            <a:ext cx="2390452" cy="889687"/>
          </a:xfrm>
        </p:spPr>
        <p:txBody>
          <a:bodyPr/>
          <a:lstStyle/>
          <a:p>
            <a:r>
              <a:rPr lang="en-US"/>
              <a:t>About us</a:t>
            </a:r>
          </a:p>
        </p:txBody>
      </p:sp>
      <p:sp>
        <p:nvSpPr>
          <p:cNvPr id="6" name="Slide Number Placeholder 5">
            <a:extLst>
              <a:ext uri="{FF2B5EF4-FFF2-40B4-BE49-F238E27FC236}">
                <a16:creationId xmlns:a16="http://schemas.microsoft.com/office/drawing/2014/main" id="{6025CFD9-2328-4ED7-AE80-4A718514655D}"/>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3A98EE3D-8CD1-4C3F-BD1C-C98C9596463C}" type="slidenum">
              <a:rPr lang="en-GB" noProof="0" smtClean="0"/>
              <a:pPr rtl="0">
                <a:spcAft>
                  <a:spcPts val="600"/>
                </a:spcAft>
              </a:pPr>
              <a:t>2</a:t>
            </a:fld>
            <a:endParaRPr lang="en-GB" noProof="0"/>
          </a:p>
        </p:txBody>
      </p:sp>
      <p:sp>
        <p:nvSpPr>
          <p:cNvPr id="5" name="Footer Placeholder 4">
            <a:extLst>
              <a:ext uri="{FF2B5EF4-FFF2-40B4-BE49-F238E27FC236}">
                <a16:creationId xmlns:a16="http://schemas.microsoft.com/office/drawing/2014/main" id="{6B6D2FDC-F01D-475E-9CBE-3B9894111306}"/>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pic>
        <p:nvPicPr>
          <p:cNvPr id="9" name="Picture 9">
            <a:extLst>
              <a:ext uri="{FF2B5EF4-FFF2-40B4-BE49-F238E27FC236}">
                <a16:creationId xmlns:a16="http://schemas.microsoft.com/office/drawing/2014/main" id="{04F30C06-B4FD-4DCD-97B3-A404B6FAA6D6}"/>
              </a:ext>
            </a:extLst>
          </p:cNvPr>
          <p:cNvPicPr>
            <a:picLocks noChangeAspect="1"/>
          </p:cNvPicPr>
          <p:nvPr/>
        </p:nvPicPr>
        <p:blipFill>
          <a:blip r:embed="rId2"/>
          <a:stretch>
            <a:fillRect/>
          </a:stretch>
        </p:blipFill>
        <p:spPr>
          <a:xfrm>
            <a:off x="943655" y="1441790"/>
            <a:ext cx="1638813" cy="1772903"/>
          </a:xfrm>
          <a:prstGeom prst="rect">
            <a:avLst/>
          </a:prstGeom>
        </p:spPr>
      </p:pic>
      <p:pic>
        <p:nvPicPr>
          <p:cNvPr id="10" name="Picture 10">
            <a:extLst>
              <a:ext uri="{FF2B5EF4-FFF2-40B4-BE49-F238E27FC236}">
                <a16:creationId xmlns:a16="http://schemas.microsoft.com/office/drawing/2014/main" id="{B460C70F-D693-4B32-9F91-19775E60305F}"/>
              </a:ext>
            </a:extLst>
          </p:cNvPr>
          <p:cNvPicPr>
            <a:picLocks noChangeAspect="1"/>
          </p:cNvPicPr>
          <p:nvPr/>
        </p:nvPicPr>
        <p:blipFill>
          <a:blip r:embed="rId3"/>
          <a:stretch>
            <a:fillRect/>
          </a:stretch>
        </p:blipFill>
        <p:spPr>
          <a:xfrm>
            <a:off x="943654" y="3880648"/>
            <a:ext cx="1638817" cy="1764404"/>
          </a:xfrm>
          <a:prstGeom prst="rect">
            <a:avLst/>
          </a:prstGeom>
        </p:spPr>
      </p:pic>
      <p:sp>
        <p:nvSpPr>
          <p:cNvPr id="11" name="TextBox 10">
            <a:extLst>
              <a:ext uri="{FF2B5EF4-FFF2-40B4-BE49-F238E27FC236}">
                <a16:creationId xmlns:a16="http://schemas.microsoft.com/office/drawing/2014/main" id="{F11F1BB1-1FA5-4FF1-8D53-75972E5D3755}"/>
              </a:ext>
            </a:extLst>
          </p:cNvPr>
          <p:cNvSpPr txBox="1"/>
          <p:nvPr/>
        </p:nvSpPr>
        <p:spPr>
          <a:xfrm>
            <a:off x="2874632" y="1550726"/>
            <a:ext cx="7696198"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ARSALAN ANWAR</a:t>
            </a:r>
          </a:p>
          <a:p>
            <a:endParaRPr lang="en-US" sz="1600"/>
          </a:p>
          <a:p>
            <a:pPr algn="just"/>
            <a:r>
              <a:rPr lang="en-US"/>
              <a:t>I am an Associate Data Scientist at West Pharmaceutical Services. I am deeply passionate about Data Science and Artificial Intelligence. I have working knowledge in Machine Learning, Deep Learning, Robotics and Reinforcement Learning. I also build scalable web applications which are used to integrate with the ML models developed! </a:t>
            </a:r>
          </a:p>
          <a:p>
            <a:pPr algn="just"/>
            <a:endParaRPr lang="en-US" sz="1600"/>
          </a:p>
          <a:p>
            <a:endParaRPr lang="en-US"/>
          </a:p>
        </p:txBody>
      </p:sp>
      <p:sp>
        <p:nvSpPr>
          <p:cNvPr id="16" name="TextBox 15">
            <a:extLst>
              <a:ext uri="{FF2B5EF4-FFF2-40B4-BE49-F238E27FC236}">
                <a16:creationId xmlns:a16="http://schemas.microsoft.com/office/drawing/2014/main" id="{8AF7F781-83EC-4480-A88F-5C972523DDB1}"/>
              </a:ext>
            </a:extLst>
          </p:cNvPr>
          <p:cNvSpPr txBox="1"/>
          <p:nvPr/>
        </p:nvSpPr>
        <p:spPr>
          <a:xfrm>
            <a:off x="2905523" y="4006164"/>
            <a:ext cx="755203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t>DHANUSH R</a:t>
            </a:r>
          </a:p>
          <a:p>
            <a:pPr algn="just"/>
            <a:endParaRPr lang="en-US" sz="1600"/>
          </a:p>
          <a:p>
            <a:pPr algn="just"/>
            <a:r>
              <a:rPr lang="en-US"/>
              <a:t>I am a Software Developer at IBM. I am a Data Science and Artificial Intelligence enthusiast aiming to solve complex problems. I have good understanding in Machine </a:t>
            </a:r>
            <a:r>
              <a:rPr lang="en-US">
                <a:ea typeface="+mn-lt"/>
                <a:cs typeface="+mn-lt"/>
              </a:rPr>
              <a:t>Learning, Deep Learning and Natural Language Processing.</a:t>
            </a:r>
          </a:p>
          <a:p>
            <a:pPr algn="just"/>
            <a:endParaRPr lang="en-US" sz="1600"/>
          </a:p>
          <a:p>
            <a:pPr algn="just"/>
            <a:endParaRPr lang="en-US"/>
          </a:p>
        </p:txBody>
      </p:sp>
      <p:cxnSp>
        <p:nvCxnSpPr>
          <p:cNvPr id="14" name="Straight Arrow Connector 13">
            <a:extLst>
              <a:ext uri="{FF2B5EF4-FFF2-40B4-BE49-F238E27FC236}">
                <a16:creationId xmlns:a16="http://schemas.microsoft.com/office/drawing/2014/main" id="{6A62C33F-EB2D-4694-B3C9-E60E25B7D5E8}"/>
              </a:ext>
            </a:extLst>
          </p:cNvPr>
          <p:cNvCxnSpPr/>
          <p:nvPr/>
        </p:nvCxnSpPr>
        <p:spPr>
          <a:xfrm flipV="1">
            <a:off x="2939271" y="1819905"/>
            <a:ext cx="1756157" cy="1895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E4C5D7-2A76-4419-9BCB-7978965E8231}"/>
              </a:ext>
            </a:extLst>
          </p:cNvPr>
          <p:cNvCxnSpPr>
            <a:cxnSpLocks/>
          </p:cNvCxnSpPr>
          <p:nvPr/>
        </p:nvCxnSpPr>
        <p:spPr>
          <a:xfrm flipV="1">
            <a:off x="2991224" y="4299683"/>
            <a:ext cx="1352690" cy="1193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213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F750DA-6214-4C76-A448-725E8D7B990A}"/>
              </a:ext>
            </a:extLst>
          </p:cNvPr>
          <p:cNvSpPr>
            <a:spLocks noGrp="1"/>
          </p:cNvSpPr>
          <p:nvPr>
            <p:ph type="sldNum" sz="quarter" idx="12"/>
          </p:nvPr>
        </p:nvSpPr>
        <p:spPr/>
        <p:txBody>
          <a:bodyPr/>
          <a:lstStyle/>
          <a:p>
            <a:pPr rtl="0"/>
            <a:fld id="{F603CDE5-C1D8-4EDD-870F-A498BAFA520F}" type="slidenum">
              <a:rPr lang="en-GB" noProof="0" smtClean="0"/>
              <a:t>20</a:t>
            </a:fld>
            <a:endParaRPr lang="en-GB" noProof="0"/>
          </a:p>
        </p:txBody>
      </p:sp>
      <p:sp>
        <p:nvSpPr>
          <p:cNvPr id="4" name="Title 3">
            <a:extLst>
              <a:ext uri="{FF2B5EF4-FFF2-40B4-BE49-F238E27FC236}">
                <a16:creationId xmlns:a16="http://schemas.microsoft.com/office/drawing/2014/main" id="{BC88AF97-ED23-4B39-837C-4FA9496C44BF}"/>
              </a:ext>
            </a:extLst>
          </p:cNvPr>
          <p:cNvSpPr>
            <a:spLocks noGrp="1"/>
          </p:cNvSpPr>
          <p:nvPr>
            <p:ph type="title"/>
          </p:nvPr>
        </p:nvSpPr>
        <p:spPr>
          <a:xfrm>
            <a:off x="760287" y="1972638"/>
            <a:ext cx="9770724" cy="2424700"/>
          </a:xfrm>
        </p:spPr>
        <p:txBody>
          <a:bodyPr>
            <a:normAutofit/>
          </a:bodyPr>
          <a:lstStyle/>
          <a:p>
            <a:r>
              <a:rPr lang="en-IN" sz="2000"/>
              <a:t>Now,</a:t>
            </a:r>
            <a:br>
              <a:rPr lang="en-IN" sz="3600"/>
            </a:br>
            <a:r>
              <a:rPr lang="en-IN" sz="4000"/>
              <a:t>how many of you know which </a:t>
            </a:r>
            <a:r>
              <a:rPr lang="en-IN" sz="4000">
                <a:solidFill>
                  <a:schemeClr val="accent6">
                    <a:lumMod val="50000"/>
                  </a:schemeClr>
                </a:solidFill>
              </a:rPr>
              <a:t>Data Science role</a:t>
            </a:r>
            <a:r>
              <a:rPr lang="en-IN" sz="4000"/>
              <a:t> you want to get into?</a:t>
            </a:r>
            <a:endParaRPr lang="en-IN" sz="3600"/>
          </a:p>
        </p:txBody>
      </p:sp>
      <p:sp>
        <p:nvSpPr>
          <p:cNvPr id="8" name="Footer Placeholder 4">
            <a:extLst>
              <a:ext uri="{FF2B5EF4-FFF2-40B4-BE49-F238E27FC236}">
                <a16:creationId xmlns:a16="http://schemas.microsoft.com/office/drawing/2014/main" id="{92B34ABA-6F7C-4941-B2AD-51F7BB921C88}"/>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414070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7920823" y="2214691"/>
            <a:ext cx="3392382" cy="1675219"/>
          </a:xfrm>
        </p:spPr>
        <p:txBody>
          <a:bodyPr vert="horz" lIns="91440" tIns="45720" rIns="91440" bIns="45720" rtlCol="0" anchor="b">
            <a:normAutofit/>
          </a:bodyPr>
          <a:lstStyle/>
          <a:p>
            <a:r>
              <a:rPr lang="en-GB"/>
              <a:t>What to focus on?</a:t>
            </a:r>
          </a:p>
        </p:txBody>
      </p:sp>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rtl="0">
              <a:spcAft>
                <a:spcPts val="600"/>
              </a:spcAft>
            </a:pPr>
            <a:fld id="{3A98EE3D-8CD1-4C3F-BD1C-C98C9596463C}" type="slidenum">
              <a:rPr lang="en-GB" smtClean="0"/>
              <a:pPr defTabSz="457200" rtl="0">
                <a:spcAft>
                  <a:spcPts val="600"/>
                </a:spcAft>
              </a:pPr>
              <a:t>21</a:t>
            </a:fld>
            <a:endParaRPr lang="en-GB"/>
          </a:p>
        </p:txBody>
      </p:sp>
      <p:sp>
        <p:nvSpPr>
          <p:cNvPr id="3" name="Footer Placeholder 4">
            <a:extLst>
              <a:ext uri="{FF2B5EF4-FFF2-40B4-BE49-F238E27FC236}">
                <a16:creationId xmlns:a16="http://schemas.microsoft.com/office/drawing/2014/main" id="{26E48A8E-3A03-4F25-93AD-C211483E8B72}"/>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pic>
        <p:nvPicPr>
          <p:cNvPr id="6" name="Picture 5">
            <a:extLst>
              <a:ext uri="{FF2B5EF4-FFF2-40B4-BE49-F238E27FC236}">
                <a16:creationId xmlns:a16="http://schemas.microsoft.com/office/drawing/2014/main" id="{0C08C3CE-FD1F-40FC-A080-60FB317438BF}"/>
              </a:ext>
            </a:extLst>
          </p:cNvPr>
          <p:cNvPicPr>
            <a:picLocks noChangeAspect="1"/>
          </p:cNvPicPr>
          <p:nvPr/>
        </p:nvPicPr>
        <p:blipFill>
          <a:blip r:embed="rId3"/>
          <a:stretch>
            <a:fillRect/>
          </a:stretch>
        </p:blipFill>
        <p:spPr>
          <a:xfrm>
            <a:off x="1762408" y="225083"/>
            <a:ext cx="4003647" cy="6020972"/>
          </a:xfrm>
          <a:prstGeom prst="rect">
            <a:avLst/>
          </a:prstGeom>
        </p:spPr>
      </p:pic>
    </p:spTree>
    <p:extLst>
      <p:ext uri="{BB962C8B-B14F-4D97-AF65-F5344CB8AC3E}">
        <p14:creationId xmlns:p14="http://schemas.microsoft.com/office/powerpoint/2010/main" val="3994120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1F3305-E16A-4E61-B31B-5750A8314FC4}"/>
              </a:ext>
            </a:extLst>
          </p:cNvPr>
          <p:cNvSpPr>
            <a:spLocks noGrp="1"/>
          </p:cNvSpPr>
          <p:nvPr>
            <p:ph type="sldNum" sz="quarter" idx="12"/>
          </p:nvPr>
        </p:nvSpPr>
        <p:spPr/>
        <p:txBody>
          <a:bodyPr/>
          <a:lstStyle/>
          <a:p>
            <a:pPr rtl="0"/>
            <a:fld id="{F603CDE5-C1D8-4EDD-870F-A498BAFA520F}" type="slidenum">
              <a:rPr lang="en-GB" noProof="0" smtClean="0"/>
              <a:t>22</a:t>
            </a:fld>
            <a:endParaRPr lang="en-GB" noProof="0"/>
          </a:p>
        </p:txBody>
      </p:sp>
      <p:sp>
        <p:nvSpPr>
          <p:cNvPr id="3" name="Footer Placeholder 2">
            <a:extLst>
              <a:ext uri="{FF2B5EF4-FFF2-40B4-BE49-F238E27FC236}">
                <a16:creationId xmlns:a16="http://schemas.microsoft.com/office/drawing/2014/main" id="{101565E3-9445-42CA-99C3-148C0A86913C}"/>
              </a:ext>
            </a:extLst>
          </p:cNvPr>
          <p:cNvSpPr>
            <a:spLocks noGrp="1"/>
          </p:cNvSpPr>
          <p:nvPr>
            <p:ph type="ftr" sz="quarter" idx="11"/>
          </p:nvPr>
        </p:nvSpPr>
        <p:spPr/>
        <p:txBody>
          <a:bodyPr/>
          <a:lstStyle/>
          <a:p>
            <a:pPr algn="l" rtl="0"/>
            <a:r>
              <a:rPr lang="en-GB" noProof="0"/>
              <a:t>Teach a Course</a:t>
            </a:r>
          </a:p>
        </p:txBody>
      </p:sp>
      <p:sp>
        <p:nvSpPr>
          <p:cNvPr id="4" name="Title 3">
            <a:extLst>
              <a:ext uri="{FF2B5EF4-FFF2-40B4-BE49-F238E27FC236}">
                <a16:creationId xmlns:a16="http://schemas.microsoft.com/office/drawing/2014/main" id="{2697DB6E-091F-4B08-82D2-725AE85CA655}"/>
              </a:ext>
            </a:extLst>
          </p:cNvPr>
          <p:cNvSpPr>
            <a:spLocks noGrp="1"/>
          </p:cNvSpPr>
          <p:nvPr>
            <p:ph type="title"/>
          </p:nvPr>
        </p:nvSpPr>
        <p:spPr>
          <a:xfrm>
            <a:off x="425329" y="588980"/>
            <a:ext cx="11029616" cy="566738"/>
          </a:xfrm>
        </p:spPr>
        <p:txBody>
          <a:bodyPr/>
          <a:lstStyle/>
          <a:p>
            <a:r>
              <a:rPr lang="en-US"/>
              <a:t>What Subjects to focus on?</a:t>
            </a:r>
          </a:p>
        </p:txBody>
      </p:sp>
      <p:sp>
        <p:nvSpPr>
          <p:cNvPr id="5" name="TextBox 4">
            <a:extLst>
              <a:ext uri="{FF2B5EF4-FFF2-40B4-BE49-F238E27FC236}">
                <a16:creationId xmlns:a16="http://schemas.microsoft.com/office/drawing/2014/main" id="{B5D2DD9C-29E3-4C4E-9D58-15677F087207}"/>
              </a:ext>
            </a:extLst>
          </p:cNvPr>
          <p:cNvSpPr txBox="1"/>
          <p:nvPr/>
        </p:nvSpPr>
        <p:spPr>
          <a:xfrm>
            <a:off x="938242" y="2394485"/>
            <a:ext cx="3024553" cy="2862322"/>
          </a:xfrm>
          <a:prstGeom prst="rect">
            <a:avLst/>
          </a:prstGeom>
          <a:noFill/>
        </p:spPr>
        <p:txBody>
          <a:bodyPr wrap="square" lIns="91440" tIns="45720" rIns="91440" bIns="45720" rtlCol="0" anchor="t">
            <a:spAutoFit/>
          </a:bodyPr>
          <a:lstStyle/>
          <a:p>
            <a:pPr>
              <a:buFont typeface="Arial" panose="020B0604020202020204" pitchFamily="34" charset="0"/>
              <a:buChar char="•"/>
            </a:pPr>
            <a:r>
              <a:rPr lang="en-US" sz="1600"/>
              <a:t> </a:t>
            </a:r>
            <a:r>
              <a:rPr lang="en-US" sz="2000"/>
              <a:t>Linear Algebra</a:t>
            </a:r>
            <a:endParaRPr lang="en-US" sz="2400"/>
          </a:p>
          <a:p>
            <a:pPr>
              <a:buFont typeface="Arial" panose="020B0604020202020204" pitchFamily="34" charset="0"/>
              <a:buChar char="•"/>
            </a:pPr>
            <a:r>
              <a:rPr lang="en-US" sz="2000"/>
              <a:t> Differential and Integral Calculus</a:t>
            </a:r>
          </a:p>
          <a:p>
            <a:pPr>
              <a:buFont typeface="Arial" panose="020B0604020202020204" pitchFamily="34" charset="0"/>
              <a:buChar char="•"/>
            </a:pPr>
            <a:r>
              <a:rPr lang="en-US" sz="2000"/>
              <a:t> Matrices and Linear Transformations</a:t>
            </a:r>
          </a:p>
          <a:p>
            <a:pPr>
              <a:buFont typeface="Arial" panose="020B0604020202020204" pitchFamily="34" charset="0"/>
              <a:buChar char="•"/>
            </a:pPr>
            <a:r>
              <a:rPr lang="en-US" sz="2000"/>
              <a:t> Discrete Mathematical Structures</a:t>
            </a:r>
          </a:p>
          <a:p>
            <a:pPr>
              <a:buFont typeface="Arial" panose="020B0604020202020204" pitchFamily="34" charset="0"/>
              <a:buChar char="•"/>
            </a:pPr>
            <a:r>
              <a:rPr lang="en-US" sz="2000"/>
              <a:t> Probability Theory </a:t>
            </a:r>
          </a:p>
          <a:p>
            <a:pPr>
              <a:buFont typeface="Arial" panose="020B0604020202020204" pitchFamily="34" charset="0"/>
              <a:buChar char="•"/>
            </a:pPr>
            <a:r>
              <a:rPr lang="en-US" sz="2000"/>
              <a:t> Bayesian Networking</a:t>
            </a:r>
          </a:p>
        </p:txBody>
      </p:sp>
      <p:sp>
        <p:nvSpPr>
          <p:cNvPr id="7" name="TextBox 6">
            <a:extLst>
              <a:ext uri="{FF2B5EF4-FFF2-40B4-BE49-F238E27FC236}">
                <a16:creationId xmlns:a16="http://schemas.microsoft.com/office/drawing/2014/main" id="{093B3942-5177-4D51-83E4-581812501E96}"/>
              </a:ext>
            </a:extLst>
          </p:cNvPr>
          <p:cNvSpPr txBox="1"/>
          <p:nvPr/>
        </p:nvSpPr>
        <p:spPr>
          <a:xfrm>
            <a:off x="4345677" y="2394486"/>
            <a:ext cx="3502857" cy="2923877"/>
          </a:xfrm>
          <a:prstGeom prst="rect">
            <a:avLst/>
          </a:prstGeom>
          <a:noFill/>
        </p:spPr>
        <p:txBody>
          <a:bodyPr wrap="square" lIns="91440" tIns="45720" rIns="91440" bIns="45720" rtlCol="0" anchor="t">
            <a:spAutoFit/>
          </a:bodyPr>
          <a:lstStyle/>
          <a:p>
            <a:pPr>
              <a:buFont typeface="Arial" panose="020B0604020202020204" pitchFamily="34" charset="0"/>
              <a:buChar char="•"/>
            </a:pPr>
            <a:r>
              <a:rPr lang="en-US" sz="2400"/>
              <a:t> </a:t>
            </a:r>
            <a:r>
              <a:rPr lang="en-US" sz="2000"/>
              <a:t>Data Structures and Applications</a:t>
            </a:r>
            <a:endParaRPr lang="en-US" sz="2400"/>
          </a:p>
          <a:p>
            <a:pPr>
              <a:buFont typeface="Arial" panose="020B0604020202020204" pitchFamily="34" charset="0"/>
              <a:buChar char="•"/>
            </a:pPr>
            <a:r>
              <a:rPr lang="en-US" sz="2000"/>
              <a:t> Software Engineering</a:t>
            </a:r>
          </a:p>
          <a:p>
            <a:pPr>
              <a:buFont typeface="Arial" panose="020B0604020202020204" pitchFamily="34" charset="0"/>
              <a:buChar char="•"/>
            </a:pPr>
            <a:r>
              <a:rPr lang="en-US" sz="2000"/>
              <a:t> Object Oriented Concepts</a:t>
            </a:r>
          </a:p>
          <a:p>
            <a:pPr>
              <a:buFont typeface="Arial" panose="020B0604020202020204" pitchFamily="34" charset="0"/>
              <a:buChar char="•"/>
            </a:pPr>
            <a:r>
              <a:rPr lang="en-US" sz="2000"/>
              <a:t> Design and Analysis of Algorithm.</a:t>
            </a:r>
          </a:p>
          <a:p>
            <a:pPr>
              <a:buFont typeface="Arial" panose="020B0604020202020204" pitchFamily="34" charset="0"/>
              <a:buChar char="•"/>
            </a:pPr>
            <a:r>
              <a:rPr lang="en-US" sz="2000"/>
              <a:t> Operating systems</a:t>
            </a:r>
          </a:p>
          <a:p>
            <a:pPr>
              <a:buFont typeface="Arial" panose="020B0604020202020204" pitchFamily="34" charset="0"/>
              <a:buChar char="•"/>
            </a:pPr>
            <a:r>
              <a:rPr lang="en-US" sz="2000"/>
              <a:t> DBMS</a:t>
            </a:r>
          </a:p>
          <a:p>
            <a:pPr>
              <a:buFont typeface="Arial" panose="020B0604020202020204" pitchFamily="34" charset="0"/>
              <a:buChar char="•"/>
            </a:pPr>
            <a:r>
              <a:rPr lang="en-US" sz="2000"/>
              <a:t> Unix/Linux Programming</a:t>
            </a:r>
          </a:p>
        </p:txBody>
      </p:sp>
      <p:sp>
        <p:nvSpPr>
          <p:cNvPr id="8" name="TextBox 7">
            <a:extLst>
              <a:ext uri="{FF2B5EF4-FFF2-40B4-BE49-F238E27FC236}">
                <a16:creationId xmlns:a16="http://schemas.microsoft.com/office/drawing/2014/main" id="{92A7DCC2-11BC-481B-B749-24089C3462EF}"/>
              </a:ext>
            </a:extLst>
          </p:cNvPr>
          <p:cNvSpPr txBox="1"/>
          <p:nvPr/>
        </p:nvSpPr>
        <p:spPr>
          <a:xfrm>
            <a:off x="8231417" y="2394485"/>
            <a:ext cx="3024552" cy="3785652"/>
          </a:xfrm>
          <a:prstGeom prst="rect">
            <a:avLst/>
          </a:prstGeom>
          <a:noFill/>
        </p:spPr>
        <p:txBody>
          <a:bodyPr wrap="square" lIns="91440" tIns="45720" rIns="91440" bIns="45720" rtlCol="0" anchor="t">
            <a:spAutoFit/>
          </a:bodyPr>
          <a:lstStyle/>
          <a:p>
            <a:pPr>
              <a:buFont typeface="Arial" panose="020B0604020202020204" pitchFamily="34" charset="0"/>
              <a:buChar char="•"/>
            </a:pPr>
            <a:r>
              <a:rPr lang="en-US" sz="2000"/>
              <a:t> Machine Learning and Deep Learning</a:t>
            </a:r>
            <a:endParaRPr lang="en-US" sz="2400"/>
          </a:p>
          <a:p>
            <a:pPr>
              <a:buFont typeface="Arial" panose="020B0604020202020204" pitchFamily="34" charset="0"/>
              <a:buChar char="•"/>
            </a:pPr>
            <a:r>
              <a:rPr lang="en-US" sz="2000"/>
              <a:t> Computer Vision and Image Analysis</a:t>
            </a:r>
          </a:p>
          <a:p>
            <a:pPr>
              <a:buFont typeface="Arial" panose="020B0604020202020204" pitchFamily="34" charset="0"/>
              <a:buChar char="•"/>
            </a:pPr>
            <a:r>
              <a:rPr lang="en-US" sz="2000"/>
              <a:t> Natural Language Processing</a:t>
            </a:r>
          </a:p>
          <a:p>
            <a:pPr>
              <a:buFont typeface="Arial" panose="020B0604020202020204" pitchFamily="34" charset="0"/>
              <a:buChar char="•"/>
            </a:pPr>
            <a:r>
              <a:rPr lang="en-US" sz="2000"/>
              <a:t> Data Mining and Data Warehousing</a:t>
            </a:r>
          </a:p>
          <a:p>
            <a:pPr>
              <a:buFont typeface="Arial" panose="020B0604020202020204" pitchFamily="34" charset="0"/>
              <a:buChar char="•"/>
            </a:pPr>
            <a:r>
              <a:rPr lang="en-US" sz="2000"/>
              <a:t> Robotics and Reinforcement Learning</a:t>
            </a:r>
          </a:p>
          <a:p>
            <a:pPr>
              <a:buFont typeface="Arial" panose="020B0604020202020204" pitchFamily="34" charset="0"/>
              <a:buChar char="•"/>
            </a:pPr>
            <a:r>
              <a:rPr lang="en-US" sz="2000"/>
              <a:t> AI Representation and Problem-Solving</a:t>
            </a:r>
          </a:p>
        </p:txBody>
      </p:sp>
      <p:sp>
        <p:nvSpPr>
          <p:cNvPr id="6" name="TextBox 5">
            <a:extLst>
              <a:ext uri="{FF2B5EF4-FFF2-40B4-BE49-F238E27FC236}">
                <a16:creationId xmlns:a16="http://schemas.microsoft.com/office/drawing/2014/main" id="{E5B63C89-5A06-448D-A5D3-778B44B799BE}"/>
              </a:ext>
            </a:extLst>
          </p:cNvPr>
          <p:cNvSpPr txBox="1"/>
          <p:nvPr/>
        </p:nvSpPr>
        <p:spPr>
          <a:xfrm>
            <a:off x="1179816" y="18390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D487D"/>
                </a:solidFill>
              </a:rPr>
              <a:t>MATHEMATICS</a:t>
            </a:r>
            <a:r>
              <a:rPr lang="en-US">
                <a:solidFill>
                  <a:srgbClr val="1D487D"/>
                </a:solidFill>
              </a:rPr>
              <a:t>​</a:t>
            </a:r>
          </a:p>
        </p:txBody>
      </p:sp>
      <p:sp>
        <p:nvSpPr>
          <p:cNvPr id="9" name="TextBox 8">
            <a:extLst>
              <a:ext uri="{FF2B5EF4-FFF2-40B4-BE49-F238E27FC236}">
                <a16:creationId xmlns:a16="http://schemas.microsoft.com/office/drawing/2014/main" id="{74BC9CA2-0932-4EF3-908E-32C4AE1CADD7}"/>
              </a:ext>
            </a:extLst>
          </p:cNvPr>
          <p:cNvSpPr txBox="1"/>
          <p:nvPr/>
        </p:nvSpPr>
        <p:spPr>
          <a:xfrm>
            <a:off x="4568537" y="1849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D487D"/>
                </a:solidFill>
              </a:rPr>
              <a:t>COMPUTER SCIENCE</a:t>
            </a:r>
            <a:r>
              <a:rPr lang="en-US">
                <a:solidFill>
                  <a:srgbClr val="1D487D"/>
                </a:solidFill>
              </a:rPr>
              <a:t>​</a:t>
            </a:r>
          </a:p>
        </p:txBody>
      </p:sp>
      <p:sp>
        <p:nvSpPr>
          <p:cNvPr id="10" name="TextBox 9">
            <a:extLst>
              <a:ext uri="{FF2B5EF4-FFF2-40B4-BE49-F238E27FC236}">
                <a16:creationId xmlns:a16="http://schemas.microsoft.com/office/drawing/2014/main" id="{5FE65A2D-DCD1-4814-A441-3DFBC7333BC7}"/>
              </a:ext>
            </a:extLst>
          </p:cNvPr>
          <p:cNvSpPr txBox="1"/>
          <p:nvPr/>
        </p:nvSpPr>
        <p:spPr>
          <a:xfrm>
            <a:off x="8372093" y="1849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D487D"/>
                </a:solidFill>
              </a:rPr>
              <a:t>AI CORE SUBJECTS</a:t>
            </a:r>
            <a:r>
              <a:rPr lang="en-US">
                <a:solidFill>
                  <a:srgbClr val="1D487D"/>
                </a:solidFill>
              </a:rPr>
              <a:t>​</a:t>
            </a:r>
          </a:p>
        </p:txBody>
      </p:sp>
    </p:spTree>
    <p:extLst>
      <p:ext uri="{BB962C8B-B14F-4D97-AF65-F5344CB8AC3E}">
        <p14:creationId xmlns:p14="http://schemas.microsoft.com/office/powerpoint/2010/main" val="1222046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9F681-66A0-428D-B211-70F666ECB26E}"/>
              </a:ext>
            </a:extLst>
          </p:cNvPr>
          <p:cNvSpPr>
            <a:spLocks noGrp="1"/>
          </p:cNvSpPr>
          <p:nvPr>
            <p:ph type="sldNum" sz="quarter" idx="12"/>
          </p:nvPr>
        </p:nvSpPr>
        <p:spPr/>
        <p:txBody>
          <a:bodyPr/>
          <a:lstStyle/>
          <a:p>
            <a:pPr rtl="0"/>
            <a:fld id="{F603CDE5-C1D8-4EDD-870F-A498BAFA520F}" type="slidenum">
              <a:rPr lang="en-GB" noProof="0" smtClean="0"/>
              <a:t>23</a:t>
            </a:fld>
            <a:endParaRPr lang="en-GB" noProof="0"/>
          </a:p>
        </p:txBody>
      </p:sp>
      <p:sp>
        <p:nvSpPr>
          <p:cNvPr id="4" name="Title 3">
            <a:extLst>
              <a:ext uri="{FF2B5EF4-FFF2-40B4-BE49-F238E27FC236}">
                <a16:creationId xmlns:a16="http://schemas.microsoft.com/office/drawing/2014/main" id="{6D113FB0-0FD5-40C3-BC1B-AEA9F3704FF4}"/>
              </a:ext>
            </a:extLst>
          </p:cNvPr>
          <p:cNvSpPr>
            <a:spLocks noGrp="1"/>
          </p:cNvSpPr>
          <p:nvPr>
            <p:ph type="title"/>
          </p:nvPr>
        </p:nvSpPr>
        <p:spPr>
          <a:xfrm>
            <a:off x="459966" y="632275"/>
            <a:ext cx="11029616" cy="566738"/>
          </a:xfrm>
        </p:spPr>
        <p:txBody>
          <a:bodyPr/>
          <a:lstStyle/>
          <a:p>
            <a:r>
              <a:rPr lang="en-US">
                <a:ea typeface="+mj-lt"/>
                <a:cs typeface="+mj-lt"/>
              </a:rPr>
              <a:t>What Tech Stack To focus ON?</a:t>
            </a:r>
          </a:p>
        </p:txBody>
      </p:sp>
      <p:sp>
        <p:nvSpPr>
          <p:cNvPr id="6" name="Text Placeholder 5">
            <a:extLst>
              <a:ext uri="{FF2B5EF4-FFF2-40B4-BE49-F238E27FC236}">
                <a16:creationId xmlns:a16="http://schemas.microsoft.com/office/drawing/2014/main" id="{6847D3EC-42CA-4A5D-93A7-24BB05D0D145}"/>
              </a:ext>
            </a:extLst>
          </p:cNvPr>
          <p:cNvSpPr>
            <a:spLocks noGrp="1"/>
          </p:cNvSpPr>
          <p:nvPr>
            <p:ph type="body" sz="half" idx="2"/>
          </p:nvPr>
        </p:nvSpPr>
        <p:spPr>
          <a:xfrm>
            <a:off x="433987" y="1378633"/>
            <a:ext cx="11324025" cy="3770142"/>
          </a:xfrm>
        </p:spPr>
        <p:txBody>
          <a:bodyPr>
            <a:normAutofit/>
          </a:bodyPr>
          <a:lstStyle/>
          <a:p>
            <a:pPr marL="305435" marR="0" lvl="0" indent="-305435" algn="l" defTabSz="457200" rtl="0" eaLnBrk="1" fontAlgn="auto" latinLnBrk="0" hangingPunct="1">
              <a:lnSpc>
                <a:spcPct val="100000"/>
              </a:lnSpc>
              <a:spcBef>
                <a:spcPct val="20000"/>
              </a:spcBef>
              <a:spcAft>
                <a:spcPts val="600"/>
              </a:spcAft>
              <a:buClr>
                <a:srgbClr val="CE7242"/>
              </a:buClr>
              <a:buSzPct val="92000"/>
              <a:buFont typeface="Arial" panose="05020102010507070707" pitchFamily="18" charset="2"/>
              <a:buChar char="•"/>
              <a:tabLst/>
              <a:defRPr/>
            </a:pP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a:t>
            </a:r>
            <a:r>
              <a:rPr kumimoji="0" lang="en-US" sz="2000" b="1"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Programming Languages: </a:t>
            </a: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Python (Pandas, </a:t>
            </a:r>
            <a:r>
              <a:rPr kumimoji="0" lang="en-US" sz="2000" b="0" i="0" u="none" strike="noStrike" kern="1200" cap="none" spc="0" normalizeH="0" baseline="0" noProof="0" err="1">
                <a:ln>
                  <a:noFill/>
                </a:ln>
                <a:solidFill>
                  <a:srgbClr val="000000">
                    <a:lumMod val="75000"/>
                    <a:lumOff val="25000"/>
                  </a:srgbClr>
                </a:solidFill>
                <a:effectLst/>
                <a:uLnTx/>
                <a:uFillTx/>
                <a:latin typeface="Gill Sans MT" panose="020B0502020104020203"/>
                <a:ea typeface="+mn-ea"/>
                <a:cs typeface="+mn-cs"/>
              </a:rPr>
              <a:t>Numpy</a:t>
            </a: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one OOPS Language like Java, C#/C++, SQL, R</a:t>
            </a:r>
          </a:p>
          <a:p>
            <a:pPr marL="305435" marR="0" lvl="0" indent="-305435" algn="l" defTabSz="457200" rtl="0" eaLnBrk="1" fontAlgn="auto" latinLnBrk="0" hangingPunct="1">
              <a:lnSpc>
                <a:spcPct val="100000"/>
              </a:lnSpc>
              <a:spcBef>
                <a:spcPct val="20000"/>
              </a:spcBef>
              <a:spcAft>
                <a:spcPts val="600"/>
              </a:spcAft>
              <a:buClr>
                <a:srgbClr val="CE7242"/>
              </a:buClr>
              <a:buSzPct val="92000"/>
              <a:buFont typeface="Arial" panose="05020102010507070707" pitchFamily="18" charset="2"/>
              <a:buChar char="•"/>
              <a:tabLst/>
              <a:defRPr/>
            </a:pP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a:t>
            </a:r>
            <a:r>
              <a:rPr kumimoji="0" lang="en-US" sz="2000" b="1"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Machine Learning Frameworks:  </a:t>
            </a: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TensorFlow, Sci-</a:t>
            </a:r>
            <a:r>
              <a:rPr kumimoji="0" lang="en-US" sz="2000" b="0" i="0" u="none" strike="noStrike" kern="1200" cap="none" spc="0" normalizeH="0" baseline="0" noProof="0" err="1">
                <a:ln>
                  <a:noFill/>
                </a:ln>
                <a:solidFill>
                  <a:srgbClr val="000000">
                    <a:lumMod val="75000"/>
                    <a:lumOff val="25000"/>
                  </a:srgbClr>
                </a:solidFill>
                <a:effectLst/>
                <a:uLnTx/>
                <a:uFillTx/>
                <a:latin typeface="Gill Sans MT" panose="020B0502020104020203"/>
                <a:ea typeface="+mn-ea"/>
                <a:cs typeface="+mn-cs"/>
              </a:rPr>
              <a:t>kitLearn</a:t>
            </a: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a:t>
            </a:r>
            <a:r>
              <a:rPr kumimoji="0" lang="en-US" sz="2000" b="0" i="0" u="none" strike="noStrike" kern="1200" cap="none" spc="0" normalizeH="0" baseline="0" noProof="0" err="1">
                <a:ln>
                  <a:noFill/>
                </a:ln>
                <a:solidFill>
                  <a:srgbClr val="000000">
                    <a:lumMod val="75000"/>
                    <a:lumOff val="25000"/>
                  </a:srgbClr>
                </a:solidFill>
                <a:effectLst/>
                <a:uLnTx/>
                <a:uFillTx/>
                <a:latin typeface="Gill Sans MT" panose="020B0502020104020203"/>
                <a:ea typeface="+mn-ea"/>
                <a:cs typeface="+mn-cs"/>
              </a:rPr>
              <a:t>PyTorch</a:t>
            </a: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a:t>
            </a:r>
            <a:r>
              <a:rPr kumimoji="0" lang="en-US" sz="2000" b="0" i="0" u="none" strike="noStrike" kern="1200" cap="none" spc="0" normalizeH="0" baseline="0" noProof="0" err="1">
                <a:ln>
                  <a:noFill/>
                </a:ln>
                <a:solidFill>
                  <a:srgbClr val="000000">
                    <a:lumMod val="75000"/>
                    <a:lumOff val="25000"/>
                  </a:srgbClr>
                </a:solidFill>
                <a:effectLst/>
                <a:uLnTx/>
                <a:uFillTx/>
                <a:latin typeface="Gill Sans MT" panose="020B0502020104020203"/>
                <a:ea typeface="+mn-ea"/>
                <a:cs typeface="+mn-cs"/>
              </a:rPr>
              <a:t>Keras</a:t>
            </a:r>
            <a:endPar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endParaRPr>
          </a:p>
          <a:p>
            <a:pPr marL="305435" marR="0" lvl="0" indent="-305435" algn="l" defTabSz="457200" rtl="0" eaLnBrk="1" fontAlgn="auto" latinLnBrk="0" hangingPunct="1">
              <a:lnSpc>
                <a:spcPct val="100000"/>
              </a:lnSpc>
              <a:spcBef>
                <a:spcPct val="20000"/>
              </a:spcBef>
              <a:spcAft>
                <a:spcPts val="600"/>
              </a:spcAft>
              <a:buClr>
                <a:srgbClr val="CE7242"/>
              </a:buClr>
              <a:buSzPct val="92000"/>
              <a:buFont typeface="Arial" panose="05020102010507070707" pitchFamily="18" charset="2"/>
              <a:buChar char="•"/>
              <a:tabLst/>
              <a:defRPr/>
            </a:pP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a:t>
            </a:r>
            <a:r>
              <a:rPr kumimoji="0" lang="en-US" sz="2000" b="1"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Cloud Platforms:  </a:t>
            </a: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AWS, Azure, GCP </a:t>
            </a:r>
          </a:p>
          <a:p>
            <a:pPr marL="305435" marR="0" lvl="0" indent="-305435" algn="l" defTabSz="457200" rtl="0" eaLnBrk="1" fontAlgn="auto" latinLnBrk="0" hangingPunct="1">
              <a:lnSpc>
                <a:spcPct val="100000"/>
              </a:lnSpc>
              <a:spcBef>
                <a:spcPct val="20000"/>
              </a:spcBef>
              <a:spcAft>
                <a:spcPts val="600"/>
              </a:spcAft>
              <a:buClr>
                <a:srgbClr val="CE7242"/>
              </a:buClr>
              <a:buSzPct val="92000"/>
              <a:buFont typeface="Arial" panose="05020102010507070707" pitchFamily="18" charset="2"/>
              <a:buChar char="•"/>
              <a:tabLst/>
              <a:defRPr/>
            </a:pP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a:t>
            </a:r>
            <a:r>
              <a:rPr kumimoji="0" lang="en-US" sz="2000" b="1"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Big Data Tools:  </a:t>
            </a: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Spark, HBase, Kafka, HDFS, Hadoop, MapReduce</a:t>
            </a:r>
          </a:p>
          <a:p>
            <a:pPr marL="305435" marR="0" lvl="0" indent="-305435" algn="l" defTabSz="457200" rtl="0" eaLnBrk="1" fontAlgn="auto" latinLnBrk="0" hangingPunct="1">
              <a:lnSpc>
                <a:spcPct val="100000"/>
              </a:lnSpc>
              <a:spcBef>
                <a:spcPct val="20000"/>
              </a:spcBef>
              <a:spcAft>
                <a:spcPts val="600"/>
              </a:spcAft>
              <a:buClr>
                <a:srgbClr val="CE7242"/>
              </a:buClr>
              <a:buSzPct val="92000"/>
              <a:buFont typeface="Arial" panose="05020102010507070707" pitchFamily="18" charset="2"/>
              <a:buChar char="•"/>
              <a:tabLst/>
              <a:defRPr/>
            </a:pP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a:t>
            </a:r>
            <a:r>
              <a:rPr kumimoji="0" lang="en-US" sz="2000" b="1"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Natural Language Processing Tools:  </a:t>
            </a:r>
            <a:r>
              <a:rPr kumimoji="0" lang="en-US" sz="2000" b="0" i="0" u="none" strike="noStrike" kern="1200" cap="none" spc="0" normalizeH="0" baseline="0" noProof="0" err="1">
                <a:ln>
                  <a:noFill/>
                </a:ln>
                <a:solidFill>
                  <a:srgbClr val="000000">
                    <a:lumMod val="75000"/>
                    <a:lumOff val="25000"/>
                  </a:srgbClr>
                </a:solidFill>
                <a:effectLst/>
                <a:uLnTx/>
                <a:uFillTx/>
                <a:latin typeface="Gill Sans MT" panose="020B0502020104020203"/>
                <a:ea typeface="+mn-ea"/>
                <a:cs typeface="+mn-cs"/>
              </a:rPr>
              <a:t>spaCy</a:t>
            </a: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 NLTK</a:t>
            </a:r>
          </a:p>
          <a:p>
            <a:pPr marL="305435" marR="0" lvl="0" indent="-305435" algn="l" defTabSz="457200" rtl="0" eaLnBrk="1" fontAlgn="auto" latinLnBrk="0" hangingPunct="1">
              <a:lnSpc>
                <a:spcPct val="100000"/>
              </a:lnSpc>
              <a:spcBef>
                <a:spcPct val="20000"/>
              </a:spcBef>
              <a:spcAft>
                <a:spcPts val="600"/>
              </a:spcAft>
              <a:buClr>
                <a:srgbClr val="CE7242"/>
              </a:buClr>
              <a:buSzPct val="92000"/>
              <a:buFont typeface="Arial" panose="05020102010507070707" pitchFamily="18" charset="2"/>
              <a:buChar char="•"/>
              <a:tabLst/>
              <a:defRPr/>
            </a:pPr>
            <a:r>
              <a:rPr kumimoji="0" lang="en-US" sz="2000" b="1"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Visualization Tools:  </a:t>
            </a:r>
            <a:r>
              <a:rPr kumimoji="0" lang="en-US" sz="2000" b="0" i="0" u="none" strike="noStrike" kern="1200" cap="none" spc="0" normalizeH="0" baseline="0" noProof="0">
                <a:ln>
                  <a:noFill/>
                </a:ln>
                <a:solidFill>
                  <a:srgbClr val="000000">
                    <a:lumMod val="75000"/>
                    <a:lumOff val="25000"/>
                  </a:srgbClr>
                </a:solidFill>
                <a:effectLst/>
                <a:uLnTx/>
                <a:uFillTx/>
                <a:latin typeface="Gill Sans MT" panose="020B0502020104020203"/>
                <a:ea typeface="+mn-ea"/>
                <a:cs typeface="+mn-cs"/>
              </a:rPr>
              <a:t>Power BI, Tableau</a:t>
            </a:r>
          </a:p>
        </p:txBody>
      </p:sp>
      <p:sp>
        <p:nvSpPr>
          <p:cNvPr id="5" name="Footer Placeholder 4">
            <a:extLst>
              <a:ext uri="{FF2B5EF4-FFF2-40B4-BE49-F238E27FC236}">
                <a16:creationId xmlns:a16="http://schemas.microsoft.com/office/drawing/2014/main" id="{CBAA310F-961C-41B5-8402-EE8B11D4D171}"/>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409765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7920823" y="2214691"/>
            <a:ext cx="3392382" cy="1675219"/>
          </a:xfrm>
        </p:spPr>
        <p:txBody>
          <a:bodyPr vert="horz" lIns="91440" tIns="45720" rIns="91440" bIns="45720" rtlCol="0" anchor="b">
            <a:normAutofit/>
          </a:bodyPr>
          <a:lstStyle/>
          <a:p>
            <a:r>
              <a:rPr lang="en-GB"/>
              <a:t>Bonus: How to build Profile?</a:t>
            </a:r>
          </a:p>
        </p:txBody>
      </p:sp>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rtl="0">
              <a:spcAft>
                <a:spcPts val="600"/>
              </a:spcAft>
            </a:pPr>
            <a:fld id="{3A98EE3D-8CD1-4C3F-BD1C-C98C9596463C}" type="slidenum">
              <a:rPr lang="en-GB" smtClean="0"/>
              <a:pPr defTabSz="457200" rtl="0">
                <a:spcAft>
                  <a:spcPts val="600"/>
                </a:spcAft>
              </a:pPr>
              <a:t>24</a:t>
            </a:fld>
            <a:endParaRPr lang="en-GB"/>
          </a:p>
        </p:txBody>
      </p:sp>
      <p:sp>
        <p:nvSpPr>
          <p:cNvPr id="3" name="Footer Placeholder 4">
            <a:extLst>
              <a:ext uri="{FF2B5EF4-FFF2-40B4-BE49-F238E27FC236}">
                <a16:creationId xmlns:a16="http://schemas.microsoft.com/office/drawing/2014/main" id="{26E48A8E-3A03-4F25-93AD-C211483E8B72}"/>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pic>
        <p:nvPicPr>
          <p:cNvPr id="6" name="Picture 5">
            <a:extLst>
              <a:ext uri="{FF2B5EF4-FFF2-40B4-BE49-F238E27FC236}">
                <a16:creationId xmlns:a16="http://schemas.microsoft.com/office/drawing/2014/main" id="{8AF0D59D-07F2-4AB1-9F72-6C0F8D61D0DF}"/>
              </a:ext>
            </a:extLst>
          </p:cNvPr>
          <p:cNvPicPr>
            <a:picLocks noChangeAspect="1"/>
          </p:cNvPicPr>
          <p:nvPr/>
        </p:nvPicPr>
        <p:blipFill>
          <a:blip r:embed="rId3"/>
          <a:stretch>
            <a:fillRect/>
          </a:stretch>
        </p:blipFill>
        <p:spPr>
          <a:xfrm>
            <a:off x="355101" y="1140948"/>
            <a:ext cx="7383085" cy="4576103"/>
          </a:xfrm>
          <a:prstGeom prst="rect">
            <a:avLst/>
          </a:prstGeom>
        </p:spPr>
      </p:pic>
    </p:spTree>
    <p:extLst>
      <p:ext uri="{BB962C8B-B14F-4D97-AF65-F5344CB8AC3E}">
        <p14:creationId xmlns:p14="http://schemas.microsoft.com/office/powerpoint/2010/main" val="156945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9F681-66A0-428D-B211-70F666ECB26E}"/>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GB" noProof="0" smtClean="0"/>
              <a:pPr rtl="0">
                <a:spcAft>
                  <a:spcPts val="600"/>
                </a:spcAft>
              </a:pPr>
              <a:t>25</a:t>
            </a:fld>
            <a:endParaRPr lang="en-GB" noProof="0"/>
          </a:p>
        </p:txBody>
      </p:sp>
      <p:sp>
        <p:nvSpPr>
          <p:cNvPr id="5" name="Footer Placeholder 4">
            <a:extLst>
              <a:ext uri="{FF2B5EF4-FFF2-40B4-BE49-F238E27FC236}">
                <a16:creationId xmlns:a16="http://schemas.microsoft.com/office/drawing/2014/main" id="{CBAA310F-961C-41B5-8402-EE8B11D4D171}"/>
              </a:ext>
            </a:extLst>
          </p:cNvPr>
          <p:cNvSpPr>
            <a:spLocks noGrp="1"/>
          </p:cNvSpPr>
          <p:nvPr>
            <p:ph type="ftr" sz="quarter" idx="11"/>
          </p:nvPr>
        </p:nvSpPr>
        <p:spPr>
          <a:xfrm>
            <a:off x="355101" y="6423914"/>
            <a:ext cx="6818262" cy="365125"/>
          </a:xfrm>
        </p:spPr>
        <p:txBody>
          <a:bodyPr anchor="ctr">
            <a:normAutofit/>
          </a:bodyPr>
          <a:lstStyle/>
          <a:p>
            <a:r>
              <a:rPr lang="en-GB"/>
              <a:t>CAREER OPPORTUNITIES IN ARTIFICIAL INTELLIGENCE AND MACHINE LEARNING</a:t>
            </a:r>
          </a:p>
          <a:p>
            <a:pPr>
              <a:spcAft>
                <a:spcPts val="600"/>
              </a:spcAft>
            </a:pPr>
            <a:endParaRPr lang="en-GB" noProof="0"/>
          </a:p>
        </p:txBody>
      </p:sp>
      <p:sp>
        <p:nvSpPr>
          <p:cNvPr id="4" name="Title 3">
            <a:extLst>
              <a:ext uri="{FF2B5EF4-FFF2-40B4-BE49-F238E27FC236}">
                <a16:creationId xmlns:a16="http://schemas.microsoft.com/office/drawing/2014/main" id="{6D113FB0-0FD5-40C3-BC1B-AEA9F3704FF4}"/>
              </a:ext>
            </a:extLst>
          </p:cNvPr>
          <p:cNvSpPr>
            <a:spLocks noGrp="1"/>
          </p:cNvSpPr>
          <p:nvPr>
            <p:ph type="title"/>
          </p:nvPr>
        </p:nvSpPr>
        <p:spPr>
          <a:xfrm>
            <a:off x="581192" y="702156"/>
            <a:ext cx="11029616" cy="1013800"/>
          </a:xfrm>
        </p:spPr>
        <p:txBody>
          <a:bodyPr anchor="b">
            <a:normAutofit/>
          </a:bodyPr>
          <a:lstStyle/>
          <a:p>
            <a:r>
              <a:rPr lang="en-US"/>
              <a:t>Bonus section: How to build your profile</a:t>
            </a:r>
          </a:p>
        </p:txBody>
      </p:sp>
      <p:graphicFrame>
        <p:nvGraphicFramePr>
          <p:cNvPr id="8" name="Text Placeholder 5">
            <a:extLst>
              <a:ext uri="{FF2B5EF4-FFF2-40B4-BE49-F238E27FC236}">
                <a16:creationId xmlns:a16="http://schemas.microsoft.com/office/drawing/2014/main" id="{76308A39-AF60-4927-988B-AE72F332F69E}"/>
              </a:ext>
            </a:extLst>
          </p:cNvPr>
          <p:cNvGraphicFramePr/>
          <p:nvPr/>
        </p:nvGraphicFramePr>
        <p:xfrm>
          <a:off x="1268332" y="2534713"/>
          <a:ext cx="10053240" cy="3315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2186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49F681-66A0-428D-B211-70F666ECB26E}"/>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GB" noProof="0" smtClean="0"/>
              <a:pPr rtl="0">
                <a:spcAft>
                  <a:spcPts val="600"/>
                </a:spcAft>
              </a:pPr>
              <a:t>26</a:t>
            </a:fld>
            <a:endParaRPr lang="en-GB" noProof="0"/>
          </a:p>
        </p:txBody>
      </p:sp>
      <p:sp>
        <p:nvSpPr>
          <p:cNvPr id="5" name="Footer Placeholder 4">
            <a:extLst>
              <a:ext uri="{FF2B5EF4-FFF2-40B4-BE49-F238E27FC236}">
                <a16:creationId xmlns:a16="http://schemas.microsoft.com/office/drawing/2014/main" id="{CBAA310F-961C-41B5-8402-EE8B11D4D171}"/>
              </a:ext>
            </a:extLst>
          </p:cNvPr>
          <p:cNvSpPr>
            <a:spLocks noGrp="1"/>
          </p:cNvSpPr>
          <p:nvPr>
            <p:ph type="ftr" sz="quarter" idx="11"/>
          </p:nvPr>
        </p:nvSpPr>
        <p:spPr>
          <a:xfrm>
            <a:off x="355101" y="6423914"/>
            <a:ext cx="6818262" cy="365125"/>
          </a:xfrm>
        </p:spPr>
        <p:txBody>
          <a:bodyPr anchor="ctr">
            <a:normAutofit/>
          </a:bodyPr>
          <a:lstStyle/>
          <a:p>
            <a:r>
              <a:rPr lang="en-GB"/>
              <a:t>CAREER OPPORTUNITIES IN ARTIFICIAL INTELLIGENCE AND MACHINE LEARNING</a:t>
            </a:r>
          </a:p>
          <a:p>
            <a:pPr>
              <a:spcAft>
                <a:spcPts val="600"/>
              </a:spcAft>
            </a:pPr>
            <a:endParaRPr lang="en-GB" noProof="0"/>
          </a:p>
        </p:txBody>
      </p:sp>
      <p:sp>
        <p:nvSpPr>
          <p:cNvPr id="4" name="Title 3">
            <a:extLst>
              <a:ext uri="{FF2B5EF4-FFF2-40B4-BE49-F238E27FC236}">
                <a16:creationId xmlns:a16="http://schemas.microsoft.com/office/drawing/2014/main" id="{6D113FB0-0FD5-40C3-BC1B-AEA9F3704FF4}"/>
              </a:ext>
            </a:extLst>
          </p:cNvPr>
          <p:cNvSpPr>
            <a:spLocks noGrp="1"/>
          </p:cNvSpPr>
          <p:nvPr>
            <p:ph type="title"/>
          </p:nvPr>
        </p:nvSpPr>
        <p:spPr>
          <a:xfrm>
            <a:off x="581192" y="702156"/>
            <a:ext cx="11029616" cy="1013800"/>
          </a:xfrm>
        </p:spPr>
        <p:txBody>
          <a:bodyPr anchor="b">
            <a:normAutofit/>
          </a:bodyPr>
          <a:lstStyle/>
          <a:p>
            <a:r>
              <a:rPr lang="en-US"/>
              <a:t>Bonus section: How to build your profile</a:t>
            </a:r>
          </a:p>
        </p:txBody>
      </p:sp>
      <p:graphicFrame>
        <p:nvGraphicFramePr>
          <p:cNvPr id="8" name="Text Placeholder 5">
            <a:extLst>
              <a:ext uri="{FF2B5EF4-FFF2-40B4-BE49-F238E27FC236}">
                <a16:creationId xmlns:a16="http://schemas.microsoft.com/office/drawing/2014/main" id="{76308A39-AF60-4927-988B-AE72F332F69E}"/>
              </a:ext>
            </a:extLst>
          </p:cNvPr>
          <p:cNvGraphicFramePr/>
          <p:nvPr/>
        </p:nvGraphicFramePr>
        <p:xfrm>
          <a:off x="1276893" y="1712780"/>
          <a:ext cx="9633712" cy="2990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TextBox 26">
            <a:extLst>
              <a:ext uri="{FF2B5EF4-FFF2-40B4-BE49-F238E27FC236}">
                <a16:creationId xmlns:a16="http://schemas.microsoft.com/office/drawing/2014/main" id="{FB98688E-1D47-4CCC-AF5A-2610857364AB}"/>
              </a:ext>
            </a:extLst>
          </p:cNvPr>
          <p:cNvSpPr txBox="1"/>
          <p:nvPr/>
        </p:nvSpPr>
        <p:spPr>
          <a:xfrm>
            <a:off x="8303231" y="4219252"/>
            <a:ext cx="2743199"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Write blogs/articles on Medium, </a:t>
            </a:r>
            <a:r>
              <a:rPr lang="en-US" sz="1600" err="1"/>
              <a:t>Wordpress</a:t>
            </a:r>
            <a:r>
              <a:rPr lang="en-US" sz="1600"/>
              <a:t>, etc.</a:t>
            </a:r>
          </a:p>
          <a:p>
            <a:pPr marL="285750" indent="-285750">
              <a:buFont typeface="Arial"/>
              <a:buChar char="•"/>
            </a:pPr>
            <a:r>
              <a:rPr lang="en-US" sz="1600"/>
              <a:t>Hackathons/ Tech Events/ Fests</a:t>
            </a:r>
          </a:p>
          <a:p>
            <a:pPr marL="285750" indent="-285750">
              <a:buFont typeface="Arial"/>
              <a:buChar char="•"/>
            </a:pPr>
            <a:r>
              <a:rPr lang="en-US" sz="1600"/>
              <a:t>Publish research papers</a:t>
            </a:r>
          </a:p>
          <a:p>
            <a:endParaRPr lang="en-US"/>
          </a:p>
          <a:p>
            <a:endParaRPr lang="en-US"/>
          </a:p>
        </p:txBody>
      </p:sp>
      <p:sp>
        <p:nvSpPr>
          <p:cNvPr id="28" name="TextBox 27">
            <a:extLst>
              <a:ext uri="{FF2B5EF4-FFF2-40B4-BE49-F238E27FC236}">
                <a16:creationId xmlns:a16="http://schemas.microsoft.com/office/drawing/2014/main" id="{CD63F07F-4037-4CAA-BB03-F48E9B275336}"/>
              </a:ext>
            </a:extLst>
          </p:cNvPr>
          <p:cNvSpPr txBox="1"/>
          <p:nvPr/>
        </p:nvSpPr>
        <p:spPr>
          <a:xfrm>
            <a:off x="4610420" y="4242263"/>
            <a:ext cx="274319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Mini/Side Projects</a:t>
            </a:r>
          </a:p>
          <a:p>
            <a:pPr marL="285750" indent="-285750">
              <a:buFont typeface="Arial"/>
              <a:buChar char="•"/>
            </a:pPr>
            <a:r>
              <a:rPr lang="en-US" sz="1600"/>
              <a:t>Final Year Project</a:t>
            </a:r>
          </a:p>
          <a:p>
            <a:pPr marL="285750" indent="-285750">
              <a:buFont typeface="Arial"/>
              <a:buChar char="•"/>
            </a:pPr>
            <a:r>
              <a:rPr lang="en-US" sz="1600"/>
              <a:t>Build your GitHub profile</a:t>
            </a:r>
          </a:p>
          <a:p>
            <a:pPr marL="285750" indent="-285750">
              <a:buFont typeface="Arial"/>
              <a:buChar char="•"/>
            </a:pPr>
            <a:r>
              <a:rPr lang="en-US" sz="1600"/>
              <a:t>Solve problems on Kaggle</a:t>
            </a:r>
          </a:p>
          <a:p>
            <a:pPr marL="285750" indent="-285750">
              <a:buFont typeface="Arial"/>
              <a:buChar char="•"/>
            </a:pPr>
            <a:r>
              <a:rPr lang="en-US" sz="1600"/>
              <a:t>Build profile on </a:t>
            </a:r>
            <a:r>
              <a:rPr lang="en-US" sz="1600" err="1"/>
              <a:t>Hackerrank</a:t>
            </a:r>
            <a:r>
              <a:rPr lang="en-US" sz="1600"/>
              <a:t>, </a:t>
            </a:r>
            <a:r>
              <a:rPr lang="en-US" sz="1600" err="1"/>
              <a:t>Hackerearth</a:t>
            </a:r>
            <a:r>
              <a:rPr lang="en-US" sz="1600"/>
              <a:t>, etc.</a:t>
            </a:r>
          </a:p>
        </p:txBody>
      </p:sp>
      <p:sp>
        <p:nvSpPr>
          <p:cNvPr id="29" name="TextBox 28">
            <a:extLst>
              <a:ext uri="{FF2B5EF4-FFF2-40B4-BE49-F238E27FC236}">
                <a16:creationId xmlns:a16="http://schemas.microsoft.com/office/drawing/2014/main" id="{7F1EF01B-7D6D-401D-A361-C122D91782B2}"/>
              </a:ext>
            </a:extLst>
          </p:cNvPr>
          <p:cNvSpPr txBox="1"/>
          <p:nvPr/>
        </p:nvSpPr>
        <p:spPr>
          <a:xfrm>
            <a:off x="1371386" y="4239587"/>
            <a:ext cx="300861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t>Course Material</a:t>
            </a:r>
          </a:p>
          <a:p>
            <a:pPr marL="285750" indent="-285750">
              <a:buFont typeface="Arial"/>
              <a:buChar char="•"/>
            </a:pPr>
            <a:r>
              <a:rPr lang="en-US" sz="1600"/>
              <a:t>Online Certification Courses: Coursera, Udemy, Microsoft, AWS</a:t>
            </a:r>
          </a:p>
          <a:p>
            <a:pPr marL="285750" indent="-285750">
              <a:buFont typeface="Arial"/>
              <a:buChar char="•"/>
            </a:pPr>
            <a:r>
              <a:rPr lang="en-US" sz="1600" err="1"/>
              <a:t>Youtube</a:t>
            </a:r>
            <a:r>
              <a:rPr lang="en-US" sz="1600"/>
              <a:t>, Medium, etc.</a:t>
            </a:r>
          </a:p>
          <a:p>
            <a:endParaRPr lang="en-US"/>
          </a:p>
        </p:txBody>
      </p:sp>
    </p:spTree>
    <p:extLst>
      <p:ext uri="{BB962C8B-B14F-4D97-AF65-F5344CB8AC3E}">
        <p14:creationId xmlns:p14="http://schemas.microsoft.com/office/powerpoint/2010/main" val="175001720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48BB9A-68AE-42D6-BF10-33DB3C7C5227}"/>
              </a:ext>
            </a:extLst>
          </p:cNvPr>
          <p:cNvSpPr>
            <a:spLocks noGrp="1"/>
          </p:cNvSpPr>
          <p:nvPr>
            <p:ph type="sldNum" sz="quarter" idx="12"/>
          </p:nvPr>
        </p:nvSpPr>
        <p:spPr/>
        <p:txBody>
          <a:bodyPr/>
          <a:lstStyle/>
          <a:p>
            <a:pPr rtl="0"/>
            <a:fld id="{F603CDE5-C1D8-4EDD-870F-A498BAFA520F}" type="slidenum">
              <a:rPr lang="en-GB" noProof="0" smtClean="0"/>
              <a:t>27</a:t>
            </a:fld>
            <a:endParaRPr lang="en-GB" noProof="0"/>
          </a:p>
        </p:txBody>
      </p:sp>
      <p:sp>
        <p:nvSpPr>
          <p:cNvPr id="4" name="Title 3">
            <a:extLst>
              <a:ext uri="{FF2B5EF4-FFF2-40B4-BE49-F238E27FC236}">
                <a16:creationId xmlns:a16="http://schemas.microsoft.com/office/drawing/2014/main" id="{7012F910-132B-4A55-96C3-18B5F568C120}"/>
              </a:ext>
            </a:extLst>
          </p:cNvPr>
          <p:cNvSpPr>
            <a:spLocks noGrp="1"/>
          </p:cNvSpPr>
          <p:nvPr>
            <p:ph type="title"/>
          </p:nvPr>
        </p:nvSpPr>
        <p:spPr>
          <a:xfrm>
            <a:off x="427081" y="583726"/>
            <a:ext cx="11029616" cy="566738"/>
          </a:xfrm>
        </p:spPr>
        <p:txBody>
          <a:bodyPr/>
          <a:lstStyle/>
          <a:p>
            <a:r>
              <a:rPr lang="en-US"/>
              <a:t>Contact us:</a:t>
            </a:r>
          </a:p>
        </p:txBody>
      </p:sp>
      <p:sp>
        <p:nvSpPr>
          <p:cNvPr id="6" name="Text Placeholder 5">
            <a:extLst>
              <a:ext uri="{FF2B5EF4-FFF2-40B4-BE49-F238E27FC236}">
                <a16:creationId xmlns:a16="http://schemas.microsoft.com/office/drawing/2014/main" id="{5B5FB95B-6A1C-49AC-ABF2-EF8C5AF883D3}"/>
              </a:ext>
            </a:extLst>
          </p:cNvPr>
          <p:cNvSpPr>
            <a:spLocks noGrp="1"/>
          </p:cNvSpPr>
          <p:nvPr>
            <p:ph type="body" sz="half" idx="2"/>
          </p:nvPr>
        </p:nvSpPr>
        <p:spPr>
          <a:xfrm>
            <a:off x="1582922" y="3676194"/>
            <a:ext cx="3999173" cy="2073824"/>
          </a:xfrm>
        </p:spPr>
        <p:txBody>
          <a:bodyPr>
            <a:normAutofit/>
          </a:bodyPr>
          <a:lstStyle/>
          <a:p>
            <a:pPr marL="171450" indent="-171450">
              <a:buFont typeface="Arial" panose="05020102010507070707" pitchFamily="18" charset="2"/>
              <a:buChar char="•"/>
            </a:pPr>
            <a:r>
              <a:rPr lang="en-US" sz="1600">
                <a:ea typeface="+mn-lt"/>
                <a:cs typeface="+mn-lt"/>
              </a:rPr>
              <a:t>Mail: </a:t>
            </a:r>
            <a:r>
              <a:rPr lang="en-US" sz="1600">
                <a:ea typeface="+mn-lt"/>
                <a:cs typeface="+mn-lt"/>
                <a:hlinkClick r:id="rId2"/>
              </a:rPr>
              <a:t>arsalan.anwar.7777@gmail.com</a:t>
            </a:r>
            <a:endParaRPr lang="en-US" sz="1600">
              <a:ea typeface="+mn-lt"/>
              <a:cs typeface="+mn-lt"/>
            </a:endParaRPr>
          </a:p>
          <a:p>
            <a:pPr marL="171450" indent="-171450">
              <a:buFont typeface="Arial" panose="05020102010507070707" pitchFamily="18" charset="2"/>
              <a:buChar char="•"/>
            </a:pPr>
            <a:r>
              <a:rPr lang="en-US" sz="1600"/>
              <a:t>LinkedIn: </a:t>
            </a:r>
            <a:r>
              <a:rPr lang="en-US" sz="1600">
                <a:hlinkClick r:id="rId2"/>
              </a:rPr>
              <a:t>https://www.linkedin.com/in/arsalananwar1998/</a:t>
            </a:r>
            <a:endParaRPr lang="en-US" sz="1600">
              <a:ea typeface="+mn-lt"/>
              <a:cs typeface="+mn-lt"/>
            </a:endParaRPr>
          </a:p>
          <a:p>
            <a:pPr marL="171450" indent="-171450">
              <a:buFont typeface="Arial" panose="05020102010507070707" pitchFamily="18" charset="2"/>
              <a:buChar char="•"/>
            </a:pPr>
            <a:r>
              <a:rPr lang="en-US" sz="1600"/>
              <a:t>Medium: </a:t>
            </a:r>
            <a:r>
              <a:rPr lang="en-US" sz="1600">
                <a:ea typeface="+mn-lt"/>
                <a:cs typeface="+mn-lt"/>
                <a:hlinkClick r:id="rId2"/>
              </a:rPr>
              <a:t>https://thearsalion.medium.com/</a:t>
            </a:r>
            <a:endParaRPr lang="en-US" sz="1600"/>
          </a:p>
        </p:txBody>
      </p:sp>
      <p:pic>
        <p:nvPicPr>
          <p:cNvPr id="5" name="Picture 9">
            <a:extLst>
              <a:ext uri="{FF2B5EF4-FFF2-40B4-BE49-F238E27FC236}">
                <a16:creationId xmlns:a16="http://schemas.microsoft.com/office/drawing/2014/main" id="{D7DE6DE3-C4E2-4798-89A4-4162BFB9EFF2}"/>
              </a:ext>
            </a:extLst>
          </p:cNvPr>
          <p:cNvPicPr>
            <a:picLocks noChangeAspect="1"/>
          </p:cNvPicPr>
          <p:nvPr/>
        </p:nvPicPr>
        <p:blipFill>
          <a:blip r:embed="rId3"/>
          <a:stretch>
            <a:fillRect/>
          </a:stretch>
        </p:blipFill>
        <p:spPr>
          <a:xfrm>
            <a:off x="2603546" y="1803800"/>
            <a:ext cx="1638813" cy="1772903"/>
          </a:xfrm>
          <a:prstGeom prst="rect">
            <a:avLst/>
          </a:prstGeom>
        </p:spPr>
      </p:pic>
      <p:pic>
        <p:nvPicPr>
          <p:cNvPr id="8" name="Picture 10">
            <a:extLst>
              <a:ext uri="{FF2B5EF4-FFF2-40B4-BE49-F238E27FC236}">
                <a16:creationId xmlns:a16="http://schemas.microsoft.com/office/drawing/2014/main" id="{B5149418-9E42-4EF4-9504-55BC2669A672}"/>
              </a:ext>
            </a:extLst>
          </p:cNvPr>
          <p:cNvPicPr>
            <a:picLocks noChangeAspect="1"/>
          </p:cNvPicPr>
          <p:nvPr/>
        </p:nvPicPr>
        <p:blipFill>
          <a:blip r:embed="rId4"/>
          <a:stretch>
            <a:fillRect/>
          </a:stretch>
        </p:blipFill>
        <p:spPr>
          <a:xfrm>
            <a:off x="7552922" y="1911654"/>
            <a:ext cx="1638817" cy="1764404"/>
          </a:xfrm>
          <a:prstGeom prst="rect">
            <a:avLst/>
          </a:prstGeom>
        </p:spPr>
      </p:pic>
      <p:sp>
        <p:nvSpPr>
          <p:cNvPr id="14" name="Text Placeholder 5">
            <a:extLst>
              <a:ext uri="{FF2B5EF4-FFF2-40B4-BE49-F238E27FC236}">
                <a16:creationId xmlns:a16="http://schemas.microsoft.com/office/drawing/2014/main" id="{51ED74C2-BF11-418E-855E-792FEE8F9FD9}"/>
              </a:ext>
            </a:extLst>
          </p:cNvPr>
          <p:cNvSpPr txBox="1">
            <a:spLocks/>
          </p:cNvSpPr>
          <p:nvPr/>
        </p:nvSpPr>
        <p:spPr>
          <a:xfrm>
            <a:off x="6666918" y="3648796"/>
            <a:ext cx="3999173" cy="2073824"/>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SzPct val="92000"/>
              <a:buFont typeface="Wingdings 2" panose="05020102010507070707" pitchFamily="18" charset="2"/>
              <a:buNone/>
              <a:defRPr sz="900"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900" kern="1200">
                <a:solidFill>
                  <a:schemeClr val="tx2"/>
                </a:solidFill>
                <a:latin typeface="+mn-lt"/>
                <a:ea typeface="+mn-ea"/>
                <a:cs typeface="+mn-cs"/>
              </a:defRPr>
            </a:lvl9pPr>
          </a:lstStyle>
          <a:p>
            <a:pPr marL="171450" indent="-171450">
              <a:buFont typeface="Arial" panose="05020102010507070707" pitchFamily="18" charset="2"/>
              <a:buChar char="•"/>
            </a:pPr>
            <a:r>
              <a:rPr lang="en-US" sz="1600">
                <a:ea typeface="+mn-lt"/>
                <a:cs typeface="+mn-lt"/>
              </a:rPr>
              <a:t>Mail: </a:t>
            </a:r>
            <a:r>
              <a:rPr lang="en-US" sz="1600">
                <a:ea typeface="+mn-lt"/>
                <a:cs typeface="+mn-lt"/>
                <a:hlinkClick r:id="rId2"/>
              </a:rPr>
              <a:t>dhanushrreddy6@gmail.com</a:t>
            </a:r>
            <a:r>
              <a:rPr lang="en-US" sz="1600">
                <a:ea typeface="+mn-lt"/>
                <a:cs typeface="+mn-lt"/>
              </a:rPr>
              <a:t> </a:t>
            </a:r>
          </a:p>
          <a:p>
            <a:pPr marL="171450" indent="-171450">
              <a:buFont typeface="Arial" panose="05020102010507070707" pitchFamily="18" charset="2"/>
              <a:buChar char="•"/>
            </a:pPr>
            <a:r>
              <a:rPr lang="en-US" sz="1600"/>
              <a:t>LinkedIn: </a:t>
            </a:r>
            <a:r>
              <a:rPr lang="en-US" sz="1600">
                <a:ea typeface="+mn-lt"/>
                <a:cs typeface="+mn-lt"/>
                <a:hlinkClick r:id="rId2"/>
              </a:rPr>
              <a:t>https://www.linkedin.com/in/dhanushrr6/</a:t>
            </a:r>
          </a:p>
          <a:p>
            <a:endParaRPr lang="en-US"/>
          </a:p>
        </p:txBody>
      </p:sp>
      <p:sp>
        <p:nvSpPr>
          <p:cNvPr id="18" name="Footer Placeholder 4">
            <a:extLst>
              <a:ext uri="{FF2B5EF4-FFF2-40B4-BE49-F238E27FC236}">
                <a16:creationId xmlns:a16="http://schemas.microsoft.com/office/drawing/2014/main" id="{0C34CFFE-DFF0-4F56-9E78-9D43074FAACF}"/>
              </a:ext>
            </a:extLst>
          </p:cNvPr>
          <p:cNvSpPr>
            <a:spLocks noGrp="1"/>
          </p:cNvSpPr>
          <p:nvPr>
            <p:ph type="ftr" sz="quarter" idx="11"/>
          </p:nvPr>
        </p:nvSpPr>
        <p:spPr>
          <a:xfrm>
            <a:off x="355101" y="6423914"/>
            <a:ext cx="6818262" cy="365125"/>
          </a:xfrm>
        </p:spPr>
        <p:txBody>
          <a:bodyPr anchor="ctr">
            <a:normAutofit/>
          </a:bodyPr>
          <a:lstStyle/>
          <a:p>
            <a:r>
              <a:rPr lang="en-GB"/>
              <a:t>CAREER OPPORTUNITIES IN ARTIFICIAL INTELLIGENCE AND MACHINE LEARNING</a:t>
            </a:r>
          </a:p>
          <a:p>
            <a:pPr>
              <a:spcAft>
                <a:spcPts val="600"/>
              </a:spcAft>
            </a:pPr>
            <a:endParaRPr lang="en-GB" noProof="0"/>
          </a:p>
        </p:txBody>
      </p:sp>
      <p:sp>
        <p:nvSpPr>
          <p:cNvPr id="21" name="TextBox 20">
            <a:extLst>
              <a:ext uri="{FF2B5EF4-FFF2-40B4-BE49-F238E27FC236}">
                <a16:creationId xmlns:a16="http://schemas.microsoft.com/office/drawing/2014/main" id="{0824B9A3-C831-4B5D-93C7-1361E2BCA58D}"/>
              </a:ext>
            </a:extLst>
          </p:cNvPr>
          <p:cNvSpPr txBox="1"/>
          <p:nvPr/>
        </p:nvSpPr>
        <p:spPr>
          <a:xfrm>
            <a:off x="3294580" y="5486399"/>
            <a:ext cx="7991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Please feel free to shoot us a message in case of any queries!</a:t>
            </a:r>
          </a:p>
        </p:txBody>
      </p:sp>
      <p:sp>
        <p:nvSpPr>
          <p:cNvPr id="22" name="TextBox 21">
            <a:extLst>
              <a:ext uri="{FF2B5EF4-FFF2-40B4-BE49-F238E27FC236}">
                <a16:creationId xmlns:a16="http://schemas.microsoft.com/office/drawing/2014/main" id="{4328D75E-E6FD-431C-906B-E5EBE7A39017}"/>
              </a:ext>
            </a:extLst>
          </p:cNvPr>
          <p:cNvSpPr txBox="1"/>
          <p:nvPr/>
        </p:nvSpPr>
        <p:spPr>
          <a:xfrm>
            <a:off x="2686692" y="3611365"/>
            <a:ext cx="1553110" cy="3778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Arsalan Anwar</a:t>
            </a:r>
          </a:p>
        </p:txBody>
      </p:sp>
      <p:sp>
        <p:nvSpPr>
          <p:cNvPr id="23" name="TextBox 22">
            <a:extLst>
              <a:ext uri="{FF2B5EF4-FFF2-40B4-BE49-F238E27FC236}">
                <a16:creationId xmlns:a16="http://schemas.microsoft.com/office/drawing/2014/main" id="{C8E70E27-253B-4CB2-BCDE-8F00E02D676A}"/>
              </a:ext>
            </a:extLst>
          </p:cNvPr>
          <p:cNvSpPr txBox="1"/>
          <p:nvPr/>
        </p:nvSpPr>
        <p:spPr>
          <a:xfrm>
            <a:off x="7806647" y="3671297"/>
            <a:ext cx="1553110" cy="3778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Dhanush R</a:t>
            </a:r>
          </a:p>
        </p:txBody>
      </p:sp>
    </p:spTree>
    <p:extLst>
      <p:ext uri="{BB962C8B-B14F-4D97-AF65-F5344CB8AC3E}">
        <p14:creationId xmlns:p14="http://schemas.microsoft.com/office/powerpoint/2010/main" val="2604629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E7B6AA-3C24-495B-96B4-B49B7B8A3C6F}"/>
              </a:ext>
            </a:extLst>
          </p:cNvPr>
          <p:cNvSpPr>
            <a:spLocks noGrp="1"/>
          </p:cNvSpPr>
          <p:nvPr>
            <p:ph type="sldNum" sz="quarter" idx="12"/>
          </p:nvPr>
        </p:nvSpPr>
        <p:spPr/>
        <p:txBody>
          <a:bodyPr/>
          <a:lstStyle/>
          <a:p>
            <a:pPr rtl="0"/>
            <a:fld id="{F603CDE5-C1D8-4EDD-870F-A498BAFA520F}" type="slidenum">
              <a:rPr lang="en-GB" noProof="0" smtClean="0"/>
              <a:t>28</a:t>
            </a:fld>
            <a:endParaRPr lang="en-GB" noProof="0"/>
          </a:p>
        </p:txBody>
      </p:sp>
      <p:sp>
        <p:nvSpPr>
          <p:cNvPr id="4" name="Title 3">
            <a:extLst>
              <a:ext uri="{FF2B5EF4-FFF2-40B4-BE49-F238E27FC236}">
                <a16:creationId xmlns:a16="http://schemas.microsoft.com/office/drawing/2014/main" id="{14E3B9D5-2F05-4AC5-9371-42E03CBEFF2F}"/>
              </a:ext>
            </a:extLst>
          </p:cNvPr>
          <p:cNvSpPr>
            <a:spLocks noGrp="1"/>
          </p:cNvSpPr>
          <p:nvPr>
            <p:ph type="title"/>
          </p:nvPr>
        </p:nvSpPr>
        <p:spPr>
          <a:xfrm>
            <a:off x="610501" y="3345236"/>
            <a:ext cx="11029616" cy="566738"/>
          </a:xfrm>
        </p:spPr>
        <p:txBody>
          <a:bodyPr vert="horz" lIns="91440" tIns="45720" rIns="91440" bIns="45720" rtlCol="0" anchor="b">
            <a:noAutofit/>
          </a:bodyPr>
          <a:lstStyle/>
          <a:p>
            <a:r>
              <a:rPr lang="en-US" sz="6000"/>
              <a:t>Thank you!</a:t>
            </a:r>
          </a:p>
        </p:txBody>
      </p:sp>
      <p:sp>
        <p:nvSpPr>
          <p:cNvPr id="8" name="Footer Placeholder 4">
            <a:extLst>
              <a:ext uri="{FF2B5EF4-FFF2-40B4-BE49-F238E27FC236}">
                <a16:creationId xmlns:a16="http://schemas.microsoft.com/office/drawing/2014/main" id="{591E877B-E81B-4A2E-88F0-6F4B1C0A0C67}"/>
              </a:ext>
            </a:extLst>
          </p:cNvPr>
          <p:cNvSpPr>
            <a:spLocks noGrp="1"/>
          </p:cNvSpPr>
          <p:nvPr>
            <p:ph type="ftr" sz="quarter" idx="11"/>
          </p:nvPr>
        </p:nvSpPr>
        <p:spPr>
          <a:xfrm>
            <a:off x="355101" y="6423914"/>
            <a:ext cx="6818262" cy="365125"/>
          </a:xfrm>
        </p:spPr>
        <p:txBody>
          <a:bodyPr anchor="ctr">
            <a:normAutofit/>
          </a:bodyPr>
          <a:lstStyle/>
          <a:p>
            <a:r>
              <a:rPr lang="en-GB"/>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2899328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4091D8-88CA-44CE-B83F-8F383F1AFB07}"/>
              </a:ext>
            </a:extLst>
          </p:cNvPr>
          <p:cNvSpPr>
            <a:spLocks noGrp="1"/>
          </p:cNvSpPr>
          <p:nvPr>
            <p:ph type="sldNum" sz="quarter" idx="12"/>
          </p:nvPr>
        </p:nvSpPr>
        <p:spPr>
          <a:xfrm>
            <a:off x="10795364" y="6423914"/>
            <a:ext cx="1052510" cy="365125"/>
          </a:xfrm>
        </p:spPr>
        <p:txBody>
          <a:bodyPr rtlCol="0" anchor="ctr">
            <a:normAutofit/>
          </a:bodyPr>
          <a:lstStyle/>
          <a:p>
            <a:pPr rtl="0">
              <a:spcAft>
                <a:spcPts val="600"/>
              </a:spcAft>
            </a:pPr>
            <a:fld id="{3A98EE3D-8CD1-4C3F-BD1C-C98C9596463C}" type="slidenum">
              <a:rPr lang="en-GB" smtClean="0"/>
              <a:pPr rtl="0">
                <a:spcAft>
                  <a:spcPts val="600"/>
                </a:spcAft>
              </a:pPr>
              <a:t>3</a:t>
            </a:fld>
            <a:endParaRPr lang="en-GB"/>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a:xfrm>
            <a:off x="581192" y="702156"/>
            <a:ext cx="11029616" cy="1013800"/>
          </a:xfrm>
        </p:spPr>
        <p:txBody>
          <a:bodyPr rtlCol="0" anchor="b">
            <a:normAutofit/>
          </a:bodyPr>
          <a:lstStyle/>
          <a:p>
            <a:pPr rtl="0"/>
            <a:r>
              <a:rPr lang="en-GB"/>
              <a:t>AGENDA</a:t>
            </a:r>
          </a:p>
        </p:txBody>
      </p:sp>
      <p:graphicFrame>
        <p:nvGraphicFramePr>
          <p:cNvPr id="5" name="Content Placeholder 2" descr="SmartArt object">
            <a:extLst>
              <a:ext uri="{FF2B5EF4-FFF2-40B4-BE49-F238E27FC236}">
                <a16:creationId xmlns:a16="http://schemas.microsoft.com/office/drawing/2014/main" id="{59405A29-4A0F-429B-A6BA-2D3E9946C76A}"/>
              </a:ext>
            </a:extLst>
          </p:cNvPr>
          <p:cNvGraphicFramePr>
            <a:graphicFrameLocks noGrp="1"/>
          </p:cNvGraphicFramePr>
          <p:nvPr>
            <p:ph idx="1"/>
            <p:extLst>
              <p:ext uri="{D42A27DB-BD31-4B8C-83A1-F6EECF244321}">
                <p14:modId xmlns:p14="http://schemas.microsoft.com/office/powerpoint/2010/main" val="4252579780"/>
              </p:ext>
            </p:extLst>
          </p:nvPr>
        </p:nvGraphicFramePr>
        <p:xfrm>
          <a:off x="277402" y="2180496"/>
          <a:ext cx="11671443" cy="3975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40" name="Footer Placeholder 4">
            <a:extLst>
              <a:ext uri="{FF2B5EF4-FFF2-40B4-BE49-F238E27FC236}">
                <a16:creationId xmlns:a16="http://schemas.microsoft.com/office/drawing/2014/main" id="{386BCF02-ACF5-4C1D-B060-DC34FF865E91}"/>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162246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robot with a face">
            <a:extLst>
              <a:ext uri="{FF2B5EF4-FFF2-40B4-BE49-F238E27FC236}">
                <a16:creationId xmlns:a16="http://schemas.microsoft.com/office/drawing/2014/main" id="{D5195A13-3131-4029-92D0-853AD658F944}"/>
              </a:ext>
            </a:extLst>
          </p:cNvPr>
          <p:cNvPicPr>
            <a:picLocks noChangeAspect="1"/>
          </p:cNvPicPr>
          <p:nvPr/>
        </p:nvPicPr>
        <p:blipFill rotWithShape="1">
          <a:blip r:embed="rId3"/>
          <a:srcRect l="23062" r="1" b="1"/>
          <a:stretch/>
        </p:blipFill>
        <p:spPr>
          <a:xfrm>
            <a:off x="20" y="10"/>
            <a:ext cx="7537665" cy="6857990"/>
          </a:xfrm>
          <a:prstGeom prst="rect">
            <a:avLst/>
          </a:prstGeom>
          <a:noFill/>
        </p:spPr>
      </p:pic>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7920823" y="2180055"/>
            <a:ext cx="3392382" cy="1675219"/>
          </a:xfrm>
        </p:spPr>
        <p:txBody>
          <a:bodyPr vert="horz" lIns="91440" tIns="45720" rIns="91440" bIns="45720" rtlCol="0" anchor="b">
            <a:normAutofit/>
          </a:bodyPr>
          <a:lstStyle/>
          <a:p>
            <a:r>
              <a:rPr lang="en-GB"/>
              <a:t>What is AI &amp; ml?</a:t>
            </a:r>
          </a:p>
        </p:txBody>
      </p:sp>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rtl="0">
              <a:spcAft>
                <a:spcPts val="600"/>
              </a:spcAft>
            </a:pPr>
            <a:fld id="{3A98EE3D-8CD1-4C3F-BD1C-C98C9596463C}" type="slidenum">
              <a:rPr lang="en-GB" smtClean="0"/>
              <a:pPr defTabSz="457200" rtl="0">
                <a:spcAft>
                  <a:spcPts val="600"/>
                </a:spcAft>
              </a:pPr>
              <a:t>4</a:t>
            </a:fld>
            <a:endParaRPr lang="en-GB"/>
          </a:p>
        </p:txBody>
      </p:sp>
      <p:sp>
        <p:nvSpPr>
          <p:cNvPr id="9" name="Footer Placeholder 4">
            <a:extLst>
              <a:ext uri="{FF2B5EF4-FFF2-40B4-BE49-F238E27FC236}">
                <a16:creationId xmlns:a16="http://schemas.microsoft.com/office/drawing/2014/main" id="{3B412552-8244-49A4-89EC-19A42F2E1F1B}"/>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1789873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0392EB-FAF2-4ED4-AFDF-4C154117731D}"/>
              </a:ext>
            </a:extLst>
          </p:cNvPr>
          <p:cNvSpPr>
            <a:spLocks noGrp="1"/>
          </p:cNvSpPr>
          <p:nvPr>
            <p:ph type="sldNum" sz="quarter" idx="12"/>
          </p:nvPr>
        </p:nvSpPr>
        <p:spPr>
          <a:xfrm>
            <a:off x="10795363" y="6423914"/>
            <a:ext cx="1052510" cy="365125"/>
          </a:xfrm>
        </p:spPr>
        <p:txBody>
          <a:bodyPr vert="horz" lIns="91440" tIns="45720" rIns="91440" bIns="45720" rtlCol="0" anchor="ctr">
            <a:normAutofit/>
          </a:bodyPr>
          <a:lstStyle/>
          <a:p>
            <a:pPr>
              <a:spcAft>
                <a:spcPts val="600"/>
              </a:spcAft>
            </a:pPr>
            <a:fld id="{F603CDE5-C1D8-4EDD-870F-A498BAFA520F}" type="slidenum">
              <a:rPr lang="en-GB" smtClean="0"/>
              <a:pPr>
                <a:spcAft>
                  <a:spcPts val="600"/>
                </a:spcAft>
              </a:pPr>
              <a:t>5</a:t>
            </a:fld>
            <a:endParaRPr lang="en-GB"/>
          </a:p>
        </p:txBody>
      </p:sp>
      <p:sp>
        <p:nvSpPr>
          <p:cNvPr id="6" name="Footer Placeholder 5">
            <a:extLst>
              <a:ext uri="{FF2B5EF4-FFF2-40B4-BE49-F238E27FC236}">
                <a16:creationId xmlns:a16="http://schemas.microsoft.com/office/drawing/2014/main" id="{A29542F4-3BA6-41A0-976F-2D5F2DA17507}"/>
              </a:ext>
            </a:extLst>
          </p:cNvPr>
          <p:cNvSpPr>
            <a:spLocks noGrp="1"/>
          </p:cNvSpPr>
          <p:nvPr>
            <p:ph type="ftr" sz="quarter" idx="11"/>
          </p:nvPr>
        </p:nvSpPr>
        <p:spPr>
          <a:xfrm>
            <a:off x="355101" y="6423914"/>
            <a:ext cx="6818262" cy="365125"/>
          </a:xfrm>
        </p:spPr>
        <p:txBody>
          <a:bodyPr vert="horz" lIns="91440" tIns="45720" rIns="91440" bIns="45720" rtlCol="0" anchor="ctr">
            <a:normAutofit/>
          </a:bodyPr>
          <a:lstStyle/>
          <a:p>
            <a:r>
              <a:rPr lang="en-GB">
                <a:ea typeface="+mn-lt"/>
                <a:cs typeface="+mn-lt"/>
              </a:rPr>
              <a:t>CAREER OPPORTUNITIES IN ARTIFICIAL INTELLIGENCE AND MACHINE LEARNING</a:t>
            </a:r>
          </a:p>
          <a:p>
            <a:pPr>
              <a:spcAft>
                <a:spcPts val="600"/>
              </a:spcAft>
            </a:pPr>
            <a:endParaRPr lang="en-GB" kern="1200" cap="all">
              <a:latin typeface="+mn-lt"/>
            </a:endParaRPr>
          </a:p>
        </p:txBody>
      </p:sp>
      <p:pic>
        <p:nvPicPr>
          <p:cNvPr id="2" name="Online Media 1" title="What is Artificial Intelligence (or Machine Learning)?">
            <a:hlinkClick r:id="" action="ppaction://media"/>
            <a:extLst>
              <a:ext uri="{FF2B5EF4-FFF2-40B4-BE49-F238E27FC236}">
                <a16:creationId xmlns:a16="http://schemas.microsoft.com/office/drawing/2014/main" id="{468E10AF-89F7-4C8D-BE1F-3F77985C8763}"/>
              </a:ext>
            </a:extLst>
          </p:cNvPr>
          <p:cNvPicPr>
            <a:picLocks noRot="1" noChangeAspect="1"/>
          </p:cNvPicPr>
          <p:nvPr>
            <a:videoFile r:link="rId1"/>
          </p:nvPr>
        </p:nvPicPr>
        <p:blipFill>
          <a:blip r:embed="rId3"/>
          <a:stretch>
            <a:fillRect/>
          </a:stretch>
        </p:blipFill>
        <p:spPr>
          <a:xfrm>
            <a:off x="1350498" y="938187"/>
            <a:ext cx="8876714" cy="5015344"/>
          </a:xfrm>
          <a:prstGeom prst="rect">
            <a:avLst/>
          </a:prstGeom>
        </p:spPr>
      </p:pic>
    </p:spTree>
    <p:extLst>
      <p:ext uri="{BB962C8B-B14F-4D97-AF65-F5344CB8AC3E}">
        <p14:creationId xmlns:p14="http://schemas.microsoft.com/office/powerpoint/2010/main" val="291979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7929235" y="2180054"/>
            <a:ext cx="3392382" cy="1675219"/>
          </a:xfrm>
        </p:spPr>
        <p:txBody>
          <a:bodyPr vert="horz" lIns="91440" tIns="45720" rIns="91440" bIns="45720" rtlCol="0" anchor="b">
            <a:normAutofit/>
          </a:bodyPr>
          <a:lstStyle/>
          <a:p>
            <a:r>
              <a:rPr lang="en-GB"/>
              <a:t>Why is AI &amp; ml important?</a:t>
            </a:r>
            <a:endParaRPr lang="en-US"/>
          </a:p>
        </p:txBody>
      </p:sp>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rtl="0">
              <a:spcAft>
                <a:spcPts val="600"/>
              </a:spcAft>
            </a:pPr>
            <a:fld id="{3A98EE3D-8CD1-4C3F-BD1C-C98C9596463C}" type="slidenum">
              <a:rPr lang="en-GB" smtClean="0"/>
              <a:pPr defTabSz="457200" rtl="0">
                <a:spcAft>
                  <a:spcPts val="600"/>
                </a:spcAft>
              </a:pPr>
              <a:t>6</a:t>
            </a:fld>
            <a:endParaRPr lang="en-GB"/>
          </a:p>
        </p:txBody>
      </p:sp>
      <p:sp>
        <p:nvSpPr>
          <p:cNvPr id="3" name="Footer Placeholder 4">
            <a:extLst>
              <a:ext uri="{FF2B5EF4-FFF2-40B4-BE49-F238E27FC236}">
                <a16:creationId xmlns:a16="http://schemas.microsoft.com/office/drawing/2014/main" id="{0D5C0658-FD3A-4993-86C2-58F28B711175}"/>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pic>
        <p:nvPicPr>
          <p:cNvPr id="6" name="Picture 5">
            <a:extLst>
              <a:ext uri="{FF2B5EF4-FFF2-40B4-BE49-F238E27FC236}">
                <a16:creationId xmlns:a16="http://schemas.microsoft.com/office/drawing/2014/main" id="{F6C9819F-1FB9-452F-A300-1A17C632C989}"/>
              </a:ext>
            </a:extLst>
          </p:cNvPr>
          <p:cNvPicPr>
            <a:picLocks noChangeAspect="1"/>
          </p:cNvPicPr>
          <p:nvPr/>
        </p:nvPicPr>
        <p:blipFill>
          <a:blip r:embed="rId3"/>
          <a:stretch>
            <a:fillRect/>
          </a:stretch>
        </p:blipFill>
        <p:spPr>
          <a:xfrm>
            <a:off x="355101" y="1477907"/>
            <a:ext cx="7331660" cy="3902186"/>
          </a:xfrm>
          <a:prstGeom prst="rect">
            <a:avLst/>
          </a:prstGeom>
        </p:spPr>
      </p:pic>
    </p:spTree>
    <p:extLst>
      <p:ext uri="{BB962C8B-B14F-4D97-AF65-F5344CB8AC3E}">
        <p14:creationId xmlns:p14="http://schemas.microsoft.com/office/powerpoint/2010/main" val="123103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D157DA-EC4D-4247-A716-8C3242B635C6}"/>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F603CDE5-C1D8-4EDD-870F-A498BAFA520F}" type="slidenum">
              <a:rPr lang="en-GB" noProof="0" smtClean="0"/>
              <a:pPr rtl="0">
                <a:spcAft>
                  <a:spcPts val="600"/>
                </a:spcAft>
              </a:pPr>
              <a:t>7</a:t>
            </a:fld>
            <a:endParaRPr lang="en-GB" noProof="0"/>
          </a:p>
        </p:txBody>
      </p:sp>
      <p:sp>
        <p:nvSpPr>
          <p:cNvPr id="6" name="Footer Placeholder 5">
            <a:extLst>
              <a:ext uri="{FF2B5EF4-FFF2-40B4-BE49-F238E27FC236}">
                <a16:creationId xmlns:a16="http://schemas.microsoft.com/office/drawing/2014/main" id="{EBF2B4FF-9533-44A9-891B-C25EB6DCD71A}"/>
              </a:ext>
            </a:extLst>
          </p:cNvPr>
          <p:cNvSpPr>
            <a:spLocks noGrp="1"/>
          </p:cNvSpPr>
          <p:nvPr>
            <p:ph type="ftr" sz="quarter" idx="11"/>
          </p:nvPr>
        </p:nvSpPr>
        <p:spPr>
          <a:xfrm>
            <a:off x="355101" y="6423914"/>
            <a:ext cx="6818262" cy="365125"/>
          </a:xfrm>
        </p:spPr>
        <p:txBody>
          <a:bodyPr anchor="ctr">
            <a:normAutofit/>
          </a:bodyPr>
          <a:lstStyle/>
          <a:p>
            <a:r>
              <a:rPr lang="en-GB"/>
              <a:t>CAREER OPPORTUNITIES IN ARTIFICIAL INTELLIGENCE AND MACHINE LEARNING</a:t>
            </a:r>
          </a:p>
          <a:p>
            <a:pPr>
              <a:spcAft>
                <a:spcPts val="600"/>
              </a:spcAft>
            </a:pPr>
            <a:endParaRPr lang="en-GB" noProof="0"/>
          </a:p>
        </p:txBody>
      </p:sp>
      <p:sp>
        <p:nvSpPr>
          <p:cNvPr id="12" name="Title 3">
            <a:extLst>
              <a:ext uri="{FF2B5EF4-FFF2-40B4-BE49-F238E27FC236}">
                <a16:creationId xmlns:a16="http://schemas.microsoft.com/office/drawing/2014/main" id="{7B23E50B-6EC6-4943-9DEF-2654D609A98A}"/>
              </a:ext>
            </a:extLst>
          </p:cNvPr>
          <p:cNvSpPr>
            <a:spLocks noGrp="1"/>
          </p:cNvSpPr>
          <p:nvPr>
            <p:ph type="title"/>
          </p:nvPr>
        </p:nvSpPr>
        <p:spPr>
          <a:xfrm>
            <a:off x="581192" y="702156"/>
            <a:ext cx="11029616" cy="1013800"/>
          </a:xfrm>
        </p:spPr>
        <p:txBody>
          <a:bodyPr anchor="b">
            <a:normAutofit/>
          </a:bodyPr>
          <a:lstStyle/>
          <a:p>
            <a:r>
              <a:rPr lang="en-US"/>
              <a:t>Benefits of AI &amp; ML</a:t>
            </a:r>
          </a:p>
        </p:txBody>
      </p:sp>
      <p:graphicFrame>
        <p:nvGraphicFramePr>
          <p:cNvPr id="8" name="Content Placeholder 3">
            <a:extLst>
              <a:ext uri="{FF2B5EF4-FFF2-40B4-BE49-F238E27FC236}">
                <a16:creationId xmlns:a16="http://schemas.microsoft.com/office/drawing/2014/main" id="{5FE51F47-9895-42A2-8FFB-64BF08072B12}"/>
              </a:ext>
            </a:extLst>
          </p:cNvPr>
          <p:cNvGraphicFramePr>
            <a:graphicFrameLocks noGrp="1"/>
          </p:cNvGraphicFramePr>
          <p:nvPr>
            <p:ph idx="1"/>
            <p:extLst>
              <p:ext uri="{D42A27DB-BD31-4B8C-83A1-F6EECF244321}">
                <p14:modId xmlns:p14="http://schemas.microsoft.com/office/powerpoint/2010/main" val="3907056205"/>
              </p:ext>
            </p:extLst>
          </p:nvPr>
        </p:nvGraphicFramePr>
        <p:xfrm>
          <a:off x="113016" y="2180497"/>
          <a:ext cx="11928296" cy="4097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3618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9B5F36-0A69-4CBC-8DF9-8AD53D3E2007}"/>
              </a:ext>
            </a:extLst>
          </p:cNvPr>
          <p:cNvSpPr>
            <a:spLocks noGrp="1"/>
          </p:cNvSpPr>
          <p:nvPr>
            <p:ph type="sldNum" sz="quarter" idx="12"/>
          </p:nvPr>
        </p:nvSpPr>
        <p:spPr>
          <a:xfrm>
            <a:off x="10795363" y="6423914"/>
            <a:ext cx="1052510" cy="365125"/>
          </a:xfrm>
        </p:spPr>
        <p:txBody>
          <a:bodyPr anchor="ctr">
            <a:normAutofit/>
          </a:bodyPr>
          <a:lstStyle/>
          <a:p>
            <a:pPr rtl="0">
              <a:spcAft>
                <a:spcPts val="600"/>
              </a:spcAft>
            </a:pPr>
            <a:fld id="{3A98EE3D-8CD1-4C3F-BD1C-C98C9596463C}" type="slidenum">
              <a:rPr lang="en-GB" noProof="0" smtClean="0"/>
              <a:pPr rtl="0">
                <a:spcAft>
                  <a:spcPts val="600"/>
                </a:spcAft>
              </a:pPr>
              <a:t>8</a:t>
            </a:fld>
            <a:endParaRPr lang="en-GB" noProof="0"/>
          </a:p>
        </p:txBody>
      </p:sp>
      <p:sp>
        <p:nvSpPr>
          <p:cNvPr id="4" name="Title 3">
            <a:extLst>
              <a:ext uri="{FF2B5EF4-FFF2-40B4-BE49-F238E27FC236}">
                <a16:creationId xmlns:a16="http://schemas.microsoft.com/office/drawing/2014/main" id="{60DBEA56-092B-44CD-9014-ECFD32FE77F1}"/>
              </a:ext>
            </a:extLst>
          </p:cNvPr>
          <p:cNvSpPr>
            <a:spLocks noGrp="1"/>
          </p:cNvSpPr>
          <p:nvPr>
            <p:ph type="title"/>
          </p:nvPr>
        </p:nvSpPr>
        <p:spPr>
          <a:xfrm>
            <a:off x="581192" y="702156"/>
            <a:ext cx="11029616" cy="1013800"/>
          </a:xfrm>
        </p:spPr>
        <p:txBody>
          <a:bodyPr anchor="b">
            <a:normAutofit/>
          </a:bodyPr>
          <a:lstStyle/>
          <a:p>
            <a:r>
              <a:rPr lang="en-US"/>
              <a:t>The Future Of Ai</a:t>
            </a:r>
          </a:p>
        </p:txBody>
      </p:sp>
      <p:graphicFrame>
        <p:nvGraphicFramePr>
          <p:cNvPr id="9" name="Rectangle 1">
            <a:extLst>
              <a:ext uri="{FF2B5EF4-FFF2-40B4-BE49-F238E27FC236}">
                <a16:creationId xmlns:a16="http://schemas.microsoft.com/office/drawing/2014/main" id="{36B2981E-78D1-4FD8-BE59-DBA0A7EFE306}"/>
              </a:ext>
            </a:extLst>
          </p:cNvPr>
          <p:cNvGraphicFramePr>
            <a:graphicFrameLocks noGrp="1"/>
          </p:cNvGraphicFramePr>
          <p:nvPr>
            <p:ph idx="1"/>
            <p:extLst>
              <p:ext uri="{D42A27DB-BD31-4B8C-83A1-F6EECF244321}">
                <p14:modId xmlns:p14="http://schemas.microsoft.com/office/powerpoint/2010/main" val="2733612865"/>
              </p:ext>
            </p:extLst>
          </p:nvPr>
        </p:nvGraphicFramePr>
        <p:xfrm>
          <a:off x="388397" y="2107643"/>
          <a:ext cx="11415205" cy="3953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3" name="Footer Placeholder 4">
            <a:extLst>
              <a:ext uri="{FF2B5EF4-FFF2-40B4-BE49-F238E27FC236}">
                <a16:creationId xmlns:a16="http://schemas.microsoft.com/office/drawing/2014/main" id="{38F5F69E-E362-4534-A42D-D95562B11107}"/>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spTree>
    <p:extLst>
      <p:ext uri="{BB962C8B-B14F-4D97-AF65-F5344CB8AC3E}">
        <p14:creationId xmlns:p14="http://schemas.microsoft.com/office/powerpoint/2010/main" val="721902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7920823" y="2283964"/>
            <a:ext cx="3392382" cy="1675219"/>
          </a:xfrm>
        </p:spPr>
        <p:txBody>
          <a:bodyPr vert="horz" lIns="91440" tIns="45720" rIns="91440" bIns="45720" rtlCol="0" anchor="b">
            <a:normAutofit/>
          </a:bodyPr>
          <a:lstStyle/>
          <a:p>
            <a:r>
              <a:rPr lang="en-GB"/>
              <a:t>Who is using these technologies?</a:t>
            </a:r>
          </a:p>
        </p:txBody>
      </p:sp>
      <p:sp>
        <p:nvSpPr>
          <p:cNvPr id="5" name="Slide Number Placeholder 4">
            <a:extLst>
              <a:ext uri="{FF2B5EF4-FFF2-40B4-BE49-F238E27FC236}">
                <a16:creationId xmlns:a16="http://schemas.microsoft.com/office/drawing/2014/main" id="{356A56D1-9BF1-4F99-93F1-B4EF92D8D45A}"/>
              </a:ext>
            </a:extLst>
          </p:cNvPr>
          <p:cNvSpPr>
            <a:spLocks noGrp="1"/>
          </p:cNvSpPr>
          <p:nvPr>
            <p:ph type="sldNum" sz="quarter" idx="12"/>
          </p:nvPr>
        </p:nvSpPr>
        <p:spPr>
          <a:xfrm>
            <a:off x="10795362" y="6423914"/>
            <a:ext cx="1052510" cy="365125"/>
          </a:xfrm>
        </p:spPr>
        <p:txBody>
          <a:bodyPr vert="horz" lIns="91440" tIns="45720" rIns="91440" bIns="45720" rtlCol="0" anchor="ctr">
            <a:normAutofit/>
          </a:bodyPr>
          <a:lstStyle/>
          <a:p>
            <a:pPr defTabSz="457200" rtl="0">
              <a:spcAft>
                <a:spcPts val="600"/>
              </a:spcAft>
            </a:pPr>
            <a:fld id="{3A98EE3D-8CD1-4C3F-BD1C-C98C9596463C}" type="slidenum">
              <a:rPr lang="en-GB" smtClean="0"/>
              <a:pPr defTabSz="457200" rtl="0">
                <a:spcAft>
                  <a:spcPts val="600"/>
                </a:spcAft>
              </a:pPr>
              <a:t>9</a:t>
            </a:fld>
            <a:endParaRPr lang="en-GB"/>
          </a:p>
        </p:txBody>
      </p:sp>
      <p:sp>
        <p:nvSpPr>
          <p:cNvPr id="3" name="Footer Placeholder 4">
            <a:extLst>
              <a:ext uri="{FF2B5EF4-FFF2-40B4-BE49-F238E27FC236}">
                <a16:creationId xmlns:a16="http://schemas.microsoft.com/office/drawing/2014/main" id="{26E48A8E-3A03-4F25-93AD-C211483E8B72}"/>
              </a:ext>
            </a:extLst>
          </p:cNvPr>
          <p:cNvSpPr>
            <a:spLocks noGrp="1"/>
          </p:cNvSpPr>
          <p:nvPr>
            <p:ph type="ftr" sz="quarter" idx="11"/>
          </p:nvPr>
        </p:nvSpPr>
        <p:spPr>
          <a:xfrm>
            <a:off x="355101" y="6423914"/>
            <a:ext cx="6818262" cy="365125"/>
          </a:xfrm>
        </p:spPr>
        <p:txBody>
          <a:bodyPr anchor="ctr">
            <a:normAutofit/>
          </a:bodyPr>
          <a:lstStyle/>
          <a:p>
            <a:r>
              <a:rPr lang="en-GB">
                <a:ea typeface="+mn-lt"/>
                <a:cs typeface="+mn-lt"/>
              </a:rPr>
              <a:t>CAREER OPPORTUNITIES IN ARTIFICIAL INTELLIGENCE AND MACHINE LEARNING</a:t>
            </a:r>
          </a:p>
          <a:p>
            <a:pPr>
              <a:spcAft>
                <a:spcPts val="600"/>
              </a:spcAft>
            </a:pPr>
            <a:endParaRPr lang="en-GB" noProof="0"/>
          </a:p>
        </p:txBody>
      </p:sp>
      <p:pic>
        <p:nvPicPr>
          <p:cNvPr id="4" name="Picture 3">
            <a:extLst>
              <a:ext uri="{FF2B5EF4-FFF2-40B4-BE49-F238E27FC236}">
                <a16:creationId xmlns:a16="http://schemas.microsoft.com/office/drawing/2014/main" id="{269640C4-95A1-4CB0-9282-1EAA6E92535B}"/>
              </a:ext>
            </a:extLst>
          </p:cNvPr>
          <p:cNvPicPr>
            <a:picLocks noChangeAspect="1"/>
          </p:cNvPicPr>
          <p:nvPr/>
        </p:nvPicPr>
        <p:blipFill>
          <a:blip r:embed="rId3"/>
          <a:stretch>
            <a:fillRect/>
          </a:stretch>
        </p:blipFill>
        <p:spPr>
          <a:xfrm>
            <a:off x="543393" y="991190"/>
            <a:ext cx="7051254" cy="4875619"/>
          </a:xfrm>
          <a:prstGeom prst="rect">
            <a:avLst/>
          </a:prstGeom>
        </p:spPr>
      </p:pic>
    </p:spTree>
    <p:extLst>
      <p:ext uri="{BB962C8B-B14F-4D97-AF65-F5344CB8AC3E}">
        <p14:creationId xmlns:p14="http://schemas.microsoft.com/office/powerpoint/2010/main" val="2326259160"/>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2F41"/>
      </a:dk2>
      <a:lt2>
        <a:srgbClr val="E2E6E8"/>
      </a:lt2>
      <a:accent1>
        <a:srgbClr val="CE7242"/>
      </a:accent1>
      <a:accent2>
        <a:srgbClr val="BC303B"/>
      </a:accent2>
      <a:accent3>
        <a:srgbClr val="CE4287"/>
      </a:accent3>
      <a:accent4>
        <a:srgbClr val="BC30AF"/>
      </a:accent4>
      <a:accent5>
        <a:srgbClr val="A042CE"/>
      </a:accent5>
      <a:accent6>
        <a:srgbClr val="6444C2"/>
      </a:accent6>
      <a:hlink>
        <a:srgbClr val="3B8AB3"/>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esentation1" id="{E20DC20A-06D8-40B3-8FED-24CB9A46AFF0}" vid="{BE775DE3-71E0-4E5D-A249-9101A9604C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E7F611-2872-4820-B95F-32B269E9ADCC}">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0AD4E0F-D5B9-4E85-A9F9-55FB534FCA93}">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1225D5A-3A69-457C-B7D4-425712F5D4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28</Slides>
  <Notes>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DividendVTI</vt:lpstr>
      <vt:lpstr>Career opportunities in AI &amp; ML</vt:lpstr>
      <vt:lpstr>About us</vt:lpstr>
      <vt:lpstr>AGENDA</vt:lpstr>
      <vt:lpstr>What is AI &amp; ml?</vt:lpstr>
      <vt:lpstr>PowerPoint Presentation</vt:lpstr>
      <vt:lpstr>Why is AI &amp; ml important?</vt:lpstr>
      <vt:lpstr>Benefits of AI &amp; ML</vt:lpstr>
      <vt:lpstr>The Future Of Ai</vt:lpstr>
      <vt:lpstr>Who is using these technologies?</vt:lpstr>
      <vt:lpstr>Industries where AI &amp; ml is used</vt:lpstr>
      <vt:lpstr>Career opportunities</vt:lpstr>
      <vt:lpstr>Popular job roles in AI</vt:lpstr>
      <vt:lpstr>Machine learning process</vt:lpstr>
      <vt:lpstr>Before moving forward,  how many of you know which Data Science role you want to get into?</vt:lpstr>
      <vt:lpstr>Data engineer</vt:lpstr>
      <vt:lpstr>Data  Analyst</vt:lpstr>
      <vt:lpstr>Data Scientist</vt:lpstr>
      <vt:lpstr>ML Engineer</vt:lpstr>
      <vt:lpstr>ML Research Scientist</vt:lpstr>
      <vt:lpstr>Now, how many of you know which Data Science role you want to get into?</vt:lpstr>
      <vt:lpstr>What to focus on?</vt:lpstr>
      <vt:lpstr>What Subjects to focus on?</vt:lpstr>
      <vt:lpstr>What Tech Stack To focus ON?</vt:lpstr>
      <vt:lpstr>Bonus: How to build Profile?</vt:lpstr>
      <vt:lpstr>Bonus section: How to build your profile</vt:lpstr>
      <vt:lpstr>Bonus section: How to build your profile</vt:lpstr>
      <vt:lpstr>Contact us: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 a course</dc:title>
  <dc:creator/>
  <cp:revision>1</cp:revision>
  <dcterms:created xsi:type="dcterms:W3CDTF">2021-08-16T18:02:06Z</dcterms:created>
  <dcterms:modified xsi:type="dcterms:W3CDTF">2021-08-18T07:59:23Z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8bbbad8-4010-40e2-99cc-0f76b4cc22ac_Enabled">
    <vt:lpwstr>true</vt:lpwstr>
  </property>
  <property fmtid="{D5CDD505-2E9C-101B-9397-08002B2CF9AE}" pid="4" name="MSIP_Label_18bbbad8-4010-40e2-99cc-0f76b4cc22ac_SetDate">
    <vt:lpwstr>2021-08-18T07:09:44Z</vt:lpwstr>
  </property>
  <property fmtid="{D5CDD505-2E9C-101B-9397-08002B2CF9AE}" pid="5" name="MSIP_Label_18bbbad8-4010-40e2-99cc-0f76b4cc22ac_Method">
    <vt:lpwstr>Standard</vt:lpwstr>
  </property>
  <property fmtid="{D5CDD505-2E9C-101B-9397-08002B2CF9AE}" pid="6" name="MSIP_Label_18bbbad8-4010-40e2-99cc-0f76b4cc22ac_Name">
    <vt:lpwstr>Internal</vt:lpwstr>
  </property>
  <property fmtid="{D5CDD505-2E9C-101B-9397-08002B2CF9AE}" pid="7" name="MSIP_Label_18bbbad8-4010-40e2-99cc-0f76b4cc22ac_SiteId">
    <vt:lpwstr>61a70d37-ff63-45e3-bb68-f0edbf718ffd</vt:lpwstr>
  </property>
  <property fmtid="{D5CDD505-2E9C-101B-9397-08002B2CF9AE}" pid="8" name="MSIP_Label_18bbbad8-4010-40e2-99cc-0f76b4cc22ac_ActionId">
    <vt:lpwstr>e0bdc50c-543f-45a4-8960-d1882b68befe</vt:lpwstr>
  </property>
  <property fmtid="{D5CDD505-2E9C-101B-9397-08002B2CF9AE}" pid="9" name="MSIP_Label_18bbbad8-4010-40e2-99cc-0f76b4cc22ac_ContentBits">
    <vt:lpwstr>0</vt:lpwstr>
  </property>
</Properties>
</file>